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65" r:id="rId4"/>
    <p:sldId id="283" r:id="rId5"/>
    <p:sldId id="263" r:id="rId6"/>
    <p:sldId id="264" r:id="rId7"/>
    <p:sldId id="267" r:id="rId8"/>
    <p:sldId id="268" r:id="rId9"/>
    <p:sldId id="280" r:id="rId10"/>
    <p:sldId id="279" r:id="rId11"/>
    <p:sldId id="266" r:id="rId12"/>
    <p:sldId id="271" r:id="rId13"/>
    <p:sldId id="282" r:id="rId14"/>
    <p:sldId id="270" r:id="rId15"/>
    <p:sldId id="284" r:id="rId16"/>
    <p:sldId id="276" r:id="rId17"/>
    <p:sldId id="285" r:id="rId18"/>
    <p:sldId id="275" r:id="rId19"/>
    <p:sldId id="273" r:id="rId20"/>
    <p:sldId id="277" r:id="rId21"/>
  </p:sldIdLst>
  <p:sldSz cx="12192000" cy="6858000"/>
  <p:notesSz cx="6858000" cy="9144000"/>
  <p:embeddedFontLst>
    <p:embeddedFont>
      <p:font typeface="나눔바른고딕" panose="020B0600000101010101" charset="-127"/>
      <p:regular r:id="rId22"/>
      <p:bold r:id="rId23"/>
    </p:embeddedFont>
    <p:embeddedFont>
      <p:font typeface="한컴 말랑말랑 Bold" panose="020B0600000101010101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5E09CFD-8CAC-4CED-951B-3584743C038C}">
          <p14:sldIdLst>
            <p14:sldId id="257"/>
            <p14:sldId id="258"/>
            <p14:sldId id="265"/>
            <p14:sldId id="283"/>
            <p14:sldId id="263"/>
            <p14:sldId id="264"/>
            <p14:sldId id="267"/>
            <p14:sldId id="268"/>
            <p14:sldId id="280"/>
            <p14:sldId id="279"/>
            <p14:sldId id="266"/>
            <p14:sldId id="271"/>
            <p14:sldId id="282"/>
            <p14:sldId id="270"/>
            <p14:sldId id="284"/>
            <p14:sldId id="276"/>
            <p14:sldId id="285"/>
            <p14:sldId id="275"/>
            <p14:sldId id="273"/>
            <p14:sldId id="277"/>
          </p14:sldIdLst>
        </p14:section>
        <p14:section name="제목 없는 구역" id="{6220AD84-B933-4B57-A30E-445A4A122A9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AD1"/>
    <a:srgbClr val="68662B"/>
    <a:srgbClr val="FFFFFF"/>
    <a:srgbClr val="B5CB91"/>
    <a:srgbClr val="90B159"/>
    <a:srgbClr val="000000"/>
    <a:srgbClr val="F2F6E8"/>
    <a:srgbClr val="A5A5A5"/>
    <a:srgbClr val="36670B"/>
    <a:srgbClr val="4A8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0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7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4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4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647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4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7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8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5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0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84rJoFc4v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746734" y="2409236"/>
            <a:ext cx="6735336" cy="1810074"/>
            <a:chOff x="2572562" y="2409236"/>
            <a:chExt cx="6735336" cy="1810074"/>
          </a:xfrm>
        </p:grpSpPr>
        <p:grpSp>
          <p:nvGrpSpPr>
            <p:cNvPr id="128" name="그룹 127"/>
            <p:cNvGrpSpPr/>
            <p:nvPr/>
          </p:nvGrpSpPr>
          <p:grpSpPr>
            <a:xfrm flipH="1">
              <a:off x="8452415" y="2409236"/>
              <a:ext cx="855483" cy="1810074"/>
              <a:chOff x="2628900" y="2256836"/>
              <a:chExt cx="855483" cy="1810074"/>
            </a:xfrm>
          </p:grpSpPr>
          <p:sp>
            <p:nvSpPr>
              <p:cNvPr id="129" name="자유형 128"/>
              <p:cNvSpPr/>
              <p:nvPr/>
            </p:nvSpPr>
            <p:spPr>
              <a:xfrm>
                <a:off x="2640127" y="2274110"/>
                <a:ext cx="844256" cy="1763199"/>
              </a:xfrm>
              <a:custGeom>
                <a:avLst/>
                <a:gdLst>
                  <a:gd name="connsiteX0" fmla="*/ 833323 w 844256"/>
                  <a:gd name="connsiteY0" fmla="*/ 21415 h 1763199"/>
                  <a:gd name="connsiteX1" fmla="*/ 807923 w 844256"/>
                  <a:gd name="connsiteY1" fmla="*/ 100790 h 1763199"/>
                  <a:gd name="connsiteX2" fmla="*/ 772998 w 844256"/>
                  <a:gd name="connsiteY2" fmla="*/ 100790 h 1763199"/>
                  <a:gd name="connsiteX3" fmla="*/ 734898 w 844256"/>
                  <a:gd name="connsiteY3" fmla="*/ 91265 h 1763199"/>
                  <a:gd name="connsiteX4" fmla="*/ 706323 w 844256"/>
                  <a:gd name="connsiteY4" fmla="*/ 107140 h 1763199"/>
                  <a:gd name="connsiteX5" fmla="*/ 680923 w 844256"/>
                  <a:gd name="connsiteY5" fmla="*/ 97615 h 1763199"/>
                  <a:gd name="connsiteX6" fmla="*/ 658698 w 844256"/>
                  <a:gd name="connsiteY6" fmla="*/ 107140 h 1763199"/>
                  <a:gd name="connsiteX7" fmla="*/ 623773 w 844256"/>
                  <a:gd name="connsiteY7" fmla="*/ 110315 h 1763199"/>
                  <a:gd name="connsiteX8" fmla="*/ 563448 w 844256"/>
                  <a:gd name="connsiteY8" fmla="*/ 138890 h 1763199"/>
                  <a:gd name="connsiteX9" fmla="*/ 496773 w 844256"/>
                  <a:gd name="connsiteY9" fmla="*/ 180165 h 1763199"/>
                  <a:gd name="connsiteX10" fmla="*/ 474548 w 844256"/>
                  <a:gd name="connsiteY10" fmla="*/ 183340 h 1763199"/>
                  <a:gd name="connsiteX11" fmla="*/ 477723 w 844256"/>
                  <a:gd name="connsiteY11" fmla="*/ 221440 h 1763199"/>
                  <a:gd name="connsiteX12" fmla="*/ 449148 w 844256"/>
                  <a:gd name="connsiteY12" fmla="*/ 224615 h 1763199"/>
                  <a:gd name="connsiteX13" fmla="*/ 458673 w 844256"/>
                  <a:gd name="connsiteY13" fmla="*/ 246840 h 1763199"/>
                  <a:gd name="connsiteX14" fmla="*/ 401523 w 844256"/>
                  <a:gd name="connsiteY14" fmla="*/ 272240 h 1763199"/>
                  <a:gd name="connsiteX15" fmla="*/ 401523 w 844256"/>
                  <a:gd name="connsiteY15" fmla="*/ 288115 h 1763199"/>
                  <a:gd name="connsiteX16" fmla="*/ 360248 w 844256"/>
                  <a:gd name="connsiteY16" fmla="*/ 313515 h 1763199"/>
                  <a:gd name="connsiteX17" fmla="*/ 293573 w 844256"/>
                  <a:gd name="connsiteY17" fmla="*/ 326215 h 1763199"/>
                  <a:gd name="connsiteX18" fmla="*/ 264998 w 844256"/>
                  <a:gd name="connsiteY18" fmla="*/ 392890 h 1763199"/>
                  <a:gd name="connsiteX19" fmla="*/ 284048 w 844256"/>
                  <a:gd name="connsiteY19" fmla="*/ 421465 h 1763199"/>
                  <a:gd name="connsiteX20" fmla="*/ 230073 w 844256"/>
                  <a:gd name="connsiteY20" fmla="*/ 437340 h 1763199"/>
                  <a:gd name="connsiteX21" fmla="*/ 236423 w 844256"/>
                  <a:gd name="connsiteY21" fmla="*/ 481790 h 1763199"/>
                  <a:gd name="connsiteX22" fmla="*/ 195148 w 844256"/>
                  <a:gd name="connsiteY22" fmla="*/ 494490 h 1763199"/>
                  <a:gd name="connsiteX23" fmla="*/ 182448 w 844256"/>
                  <a:gd name="connsiteY23" fmla="*/ 554815 h 1763199"/>
                  <a:gd name="connsiteX24" fmla="*/ 141173 w 844256"/>
                  <a:gd name="connsiteY24" fmla="*/ 577040 h 1763199"/>
                  <a:gd name="connsiteX25" fmla="*/ 147523 w 844256"/>
                  <a:gd name="connsiteY25" fmla="*/ 596090 h 1763199"/>
                  <a:gd name="connsiteX26" fmla="*/ 128473 w 844256"/>
                  <a:gd name="connsiteY26" fmla="*/ 618315 h 1763199"/>
                  <a:gd name="connsiteX27" fmla="*/ 157048 w 844256"/>
                  <a:gd name="connsiteY27" fmla="*/ 656415 h 1763199"/>
                  <a:gd name="connsiteX28" fmla="*/ 134823 w 844256"/>
                  <a:gd name="connsiteY28" fmla="*/ 681815 h 1763199"/>
                  <a:gd name="connsiteX29" fmla="*/ 125298 w 844256"/>
                  <a:gd name="connsiteY29" fmla="*/ 726265 h 1763199"/>
                  <a:gd name="connsiteX30" fmla="*/ 122123 w 844256"/>
                  <a:gd name="connsiteY30" fmla="*/ 735790 h 1763199"/>
                  <a:gd name="connsiteX31" fmla="*/ 141173 w 844256"/>
                  <a:gd name="connsiteY31" fmla="*/ 754840 h 1763199"/>
                  <a:gd name="connsiteX32" fmla="*/ 115773 w 844256"/>
                  <a:gd name="connsiteY32" fmla="*/ 789765 h 1763199"/>
                  <a:gd name="connsiteX33" fmla="*/ 131648 w 844256"/>
                  <a:gd name="connsiteY33" fmla="*/ 935815 h 1763199"/>
                  <a:gd name="connsiteX34" fmla="*/ 122123 w 844256"/>
                  <a:gd name="connsiteY34" fmla="*/ 986615 h 1763199"/>
                  <a:gd name="connsiteX35" fmla="*/ 134823 w 844256"/>
                  <a:gd name="connsiteY35" fmla="*/ 1037415 h 1763199"/>
                  <a:gd name="connsiteX36" fmla="*/ 122123 w 844256"/>
                  <a:gd name="connsiteY36" fmla="*/ 1075515 h 1763199"/>
                  <a:gd name="connsiteX37" fmla="*/ 153873 w 844256"/>
                  <a:gd name="connsiteY37" fmla="*/ 1123140 h 1763199"/>
                  <a:gd name="connsiteX38" fmla="*/ 147523 w 844256"/>
                  <a:gd name="connsiteY38" fmla="*/ 1164415 h 1763199"/>
                  <a:gd name="connsiteX39" fmla="*/ 182448 w 844256"/>
                  <a:gd name="connsiteY39" fmla="*/ 1234265 h 1763199"/>
                  <a:gd name="connsiteX40" fmla="*/ 217373 w 844256"/>
                  <a:gd name="connsiteY40" fmla="*/ 1250140 h 1763199"/>
                  <a:gd name="connsiteX41" fmla="*/ 223723 w 844256"/>
                  <a:gd name="connsiteY41" fmla="*/ 1304115 h 1763199"/>
                  <a:gd name="connsiteX42" fmla="*/ 252298 w 844256"/>
                  <a:gd name="connsiteY42" fmla="*/ 1310465 h 1763199"/>
                  <a:gd name="connsiteX43" fmla="*/ 280873 w 844256"/>
                  <a:gd name="connsiteY43" fmla="*/ 1377140 h 1763199"/>
                  <a:gd name="connsiteX44" fmla="*/ 325323 w 844256"/>
                  <a:gd name="connsiteY44" fmla="*/ 1348565 h 1763199"/>
                  <a:gd name="connsiteX45" fmla="*/ 338023 w 844256"/>
                  <a:gd name="connsiteY45" fmla="*/ 1418415 h 1763199"/>
                  <a:gd name="connsiteX46" fmla="*/ 360248 w 844256"/>
                  <a:gd name="connsiteY46" fmla="*/ 1415240 h 1763199"/>
                  <a:gd name="connsiteX47" fmla="*/ 369773 w 844256"/>
                  <a:gd name="connsiteY47" fmla="*/ 1443815 h 1763199"/>
                  <a:gd name="connsiteX48" fmla="*/ 379298 w 844256"/>
                  <a:gd name="connsiteY48" fmla="*/ 1443815 h 1763199"/>
                  <a:gd name="connsiteX49" fmla="*/ 398348 w 844256"/>
                  <a:gd name="connsiteY49" fmla="*/ 1526365 h 1763199"/>
                  <a:gd name="connsiteX50" fmla="*/ 430098 w 844256"/>
                  <a:gd name="connsiteY50" fmla="*/ 1529540 h 1763199"/>
                  <a:gd name="connsiteX51" fmla="*/ 458673 w 844256"/>
                  <a:gd name="connsiteY51" fmla="*/ 1567640 h 1763199"/>
                  <a:gd name="connsiteX52" fmla="*/ 503123 w 844256"/>
                  <a:gd name="connsiteY52" fmla="*/ 1561290 h 1763199"/>
                  <a:gd name="connsiteX53" fmla="*/ 553923 w 844256"/>
                  <a:gd name="connsiteY53" fmla="*/ 1621615 h 1763199"/>
                  <a:gd name="connsiteX54" fmla="*/ 604723 w 844256"/>
                  <a:gd name="connsiteY54" fmla="*/ 1608915 h 1763199"/>
                  <a:gd name="connsiteX55" fmla="*/ 617423 w 844256"/>
                  <a:gd name="connsiteY55" fmla="*/ 1659715 h 1763199"/>
                  <a:gd name="connsiteX56" fmla="*/ 655523 w 844256"/>
                  <a:gd name="connsiteY56" fmla="*/ 1656540 h 1763199"/>
                  <a:gd name="connsiteX57" fmla="*/ 709498 w 844256"/>
                  <a:gd name="connsiteY57" fmla="*/ 1685115 h 1763199"/>
                  <a:gd name="connsiteX58" fmla="*/ 757123 w 844256"/>
                  <a:gd name="connsiteY58" fmla="*/ 1675590 h 1763199"/>
                  <a:gd name="connsiteX59" fmla="*/ 779348 w 844256"/>
                  <a:gd name="connsiteY59" fmla="*/ 1694640 h 1763199"/>
                  <a:gd name="connsiteX60" fmla="*/ 807923 w 844256"/>
                  <a:gd name="connsiteY60" fmla="*/ 1666065 h 1763199"/>
                  <a:gd name="connsiteX61" fmla="*/ 839673 w 844256"/>
                  <a:gd name="connsiteY61" fmla="*/ 1688290 h 1763199"/>
                  <a:gd name="connsiteX62" fmla="*/ 839673 w 844256"/>
                  <a:gd name="connsiteY62" fmla="*/ 1751790 h 1763199"/>
                  <a:gd name="connsiteX63" fmla="*/ 798398 w 844256"/>
                  <a:gd name="connsiteY63" fmla="*/ 1761315 h 1763199"/>
                  <a:gd name="connsiteX64" fmla="*/ 541223 w 844256"/>
                  <a:gd name="connsiteY64" fmla="*/ 1729565 h 1763199"/>
                  <a:gd name="connsiteX65" fmla="*/ 347548 w 844256"/>
                  <a:gd name="connsiteY65" fmla="*/ 1631140 h 1763199"/>
                  <a:gd name="connsiteX66" fmla="*/ 93548 w 844256"/>
                  <a:gd name="connsiteY66" fmla="*/ 1329515 h 1763199"/>
                  <a:gd name="connsiteX67" fmla="*/ 17348 w 844256"/>
                  <a:gd name="connsiteY67" fmla="*/ 1065990 h 1763199"/>
                  <a:gd name="connsiteX68" fmla="*/ 1473 w 844256"/>
                  <a:gd name="connsiteY68" fmla="*/ 808815 h 1763199"/>
                  <a:gd name="connsiteX69" fmla="*/ 42748 w 844256"/>
                  <a:gd name="connsiteY69" fmla="*/ 583390 h 1763199"/>
                  <a:gd name="connsiteX70" fmla="*/ 163398 w 844256"/>
                  <a:gd name="connsiteY70" fmla="*/ 326215 h 1763199"/>
                  <a:gd name="connsiteX71" fmla="*/ 376123 w 844256"/>
                  <a:gd name="connsiteY71" fmla="*/ 148415 h 1763199"/>
                  <a:gd name="connsiteX72" fmla="*/ 649173 w 844256"/>
                  <a:gd name="connsiteY72" fmla="*/ 11890 h 1763199"/>
                  <a:gd name="connsiteX73" fmla="*/ 833323 w 844256"/>
                  <a:gd name="connsiteY73" fmla="*/ 21415 h 176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844256" h="1763199">
                    <a:moveTo>
                      <a:pt x="833323" y="21415"/>
                    </a:moveTo>
                    <a:cubicBezTo>
                      <a:pt x="859781" y="36232"/>
                      <a:pt x="817977" y="87561"/>
                      <a:pt x="807923" y="100790"/>
                    </a:cubicBezTo>
                    <a:cubicBezTo>
                      <a:pt x="797869" y="114019"/>
                      <a:pt x="785169" y="102377"/>
                      <a:pt x="772998" y="100790"/>
                    </a:cubicBezTo>
                    <a:cubicBezTo>
                      <a:pt x="760827" y="99203"/>
                      <a:pt x="746010" y="90207"/>
                      <a:pt x="734898" y="91265"/>
                    </a:cubicBezTo>
                    <a:cubicBezTo>
                      <a:pt x="723786" y="92323"/>
                      <a:pt x="715319" y="106082"/>
                      <a:pt x="706323" y="107140"/>
                    </a:cubicBezTo>
                    <a:cubicBezTo>
                      <a:pt x="697327" y="108198"/>
                      <a:pt x="688860" y="97615"/>
                      <a:pt x="680923" y="97615"/>
                    </a:cubicBezTo>
                    <a:cubicBezTo>
                      <a:pt x="672986" y="97615"/>
                      <a:pt x="668223" y="105023"/>
                      <a:pt x="658698" y="107140"/>
                    </a:cubicBezTo>
                    <a:cubicBezTo>
                      <a:pt x="649173" y="109257"/>
                      <a:pt x="639648" y="105023"/>
                      <a:pt x="623773" y="110315"/>
                    </a:cubicBezTo>
                    <a:cubicBezTo>
                      <a:pt x="607898" y="115607"/>
                      <a:pt x="584615" y="127248"/>
                      <a:pt x="563448" y="138890"/>
                    </a:cubicBezTo>
                    <a:cubicBezTo>
                      <a:pt x="542281" y="150532"/>
                      <a:pt x="511590" y="172757"/>
                      <a:pt x="496773" y="180165"/>
                    </a:cubicBezTo>
                    <a:cubicBezTo>
                      <a:pt x="481956" y="187573"/>
                      <a:pt x="477723" y="176461"/>
                      <a:pt x="474548" y="183340"/>
                    </a:cubicBezTo>
                    <a:cubicBezTo>
                      <a:pt x="471373" y="190219"/>
                      <a:pt x="481956" y="214561"/>
                      <a:pt x="477723" y="221440"/>
                    </a:cubicBezTo>
                    <a:cubicBezTo>
                      <a:pt x="473490" y="228319"/>
                      <a:pt x="452323" y="220382"/>
                      <a:pt x="449148" y="224615"/>
                    </a:cubicBezTo>
                    <a:cubicBezTo>
                      <a:pt x="445973" y="228848"/>
                      <a:pt x="466610" y="238903"/>
                      <a:pt x="458673" y="246840"/>
                    </a:cubicBezTo>
                    <a:cubicBezTo>
                      <a:pt x="450736" y="254777"/>
                      <a:pt x="411048" y="265361"/>
                      <a:pt x="401523" y="272240"/>
                    </a:cubicBezTo>
                    <a:cubicBezTo>
                      <a:pt x="391998" y="279119"/>
                      <a:pt x="408402" y="281236"/>
                      <a:pt x="401523" y="288115"/>
                    </a:cubicBezTo>
                    <a:cubicBezTo>
                      <a:pt x="394644" y="294994"/>
                      <a:pt x="378240" y="307165"/>
                      <a:pt x="360248" y="313515"/>
                    </a:cubicBezTo>
                    <a:cubicBezTo>
                      <a:pt x="342256" y="319865"/>
                      <a:pt x="309448" y="312986"/>
                      <a:pt x="293573" y="326215"/>
                    </a:cubicBezTo>
                    <a:cubicBezTo>
                      <a:pt x="277698" y="339444"/>
                      <a:pt x="266585" y="377015"/>
                      <a:pt x="264998" y="392890"/>
                    </a:cubicBezTo>
                    <a:cubicBezTo>
                      <a:pt x="263410" y="408765"/>
                      <a:pt x="289869" y="414057"/>
                      <a:pt x="284048" y="421465"/>
                    </a:cubicBezTo>
                    <a:cubicBezTo>
                      <a:pt x="278227" y="428873"/>
                      <a:pt x="238010" y="427286"/>
                      <a:pt x="230073" y="437340"/>
                    </a:cubicBezTo>
                    <a:cubicBezTo>
                      <a:pt x="222136" y="447394"/>
                      <a:pt x="242244" y="472265"/>
                      <a:pt x="236423" y="481790"/>
                    </a:cubicBezTo>
                    <a:cubicBezTo>
                      <a:pt x="230602" y="491315"/>
                      <a:pt x="204144" y="482319"/>
                      <a:pt x="195148" y="494490"/>
                    </a:cubicBezTo>
                    <a:cubicBezTo>
                      <a:pt x="186152" y="506661"/>
                      <a:pt x="191444" y="541057"/>
                      <a:pt x="182448" y="554815"/>
                    </a:cubicBezTo>
                    <a:cubicBezTo>
                      <a:pt x="173452" y="568573"/>
                      <a:pt x="146994" y="570161"/>
                      <a:pt x="141173" y="577040"/>
                    </a:cubicBezTo>
                    <a:cubicBezTo>
                      <a:pt x="135352" y="583919"/>
                      <a:pt x="149640" y="589211"/>
                      <a:pt x="147523" y="596090"/>
                    </a:cubicBezTo>
                    <a:cubicBezTo>
                      <a:pt x="145406" y="602969"/>
                      <a:pt x="126886" y="608261"/>
                      <a:pt x="128473" y="618315"/>
                    </a:cubicBezTo>
                    <a:cubicBezTo>
                      <a:pt x="130060" y="628369"/>
                      <a:pt x="155990" y="645832"/>
                      <a:pt x="157048" y="656415"/>
                    </a:cubicBezTo>
                    <a:cubicBezTo>
                      <a:pt x="158106" y="666998"/>
                      <a:pt x="140115" y="670173"/>
                      <a:pt x="134823" y="681815"/>
                    </a:cubicBezTo>
                    <a:cubicBezTo>
                      <a:pt x="129531" y="693457"/>
                      <a:pt x="127415" y="717269"/>
                      <a:pt x="125298" y="726265"/>
                    </a:cubicBezTo>
                    <a:cubicBezTo>
                      <a:pt x="123181" y="735261"/>
                      <a:pt x="119477" y="731028"/>
                      <a:pt x="122123" y="735790"/>
                    </a:cubicBezTo>
                    <a:cubicBezTo>
                      <a:pt x="124769" y="740552"/>
                      <a:pt x="142231" y="745844"/>
                      <a:pt x="141173" y="754840"/>
                    </a:cubicBezTo>
                    <a:cubicBezTo>
                      <a:pt x="140115" y="763836"/>
                      <a:pt x="117360" y="759603"/>
                      <a:pt x="115773" y="789765"/>
                    </a:cubicBezTo>
                    <a:cubicBezTo>
                      <a:pt x="114186" y="819927"/>
                      <a:pt x="130590" y="903007"/>
                      <a:pt x="131648" y="935815"/>
                    </a:cubicBezTo>
                    <a:cubicBezTo>
                      <a:pt x="132706" y="968623"/>
                      <a:pt x="121594" y="969682"/>
                      <a:pt x="122123" y="986615"/>
                    </a:cubicBezTo>
                    <a:cubicBezTo>
                      <a:pt x="122652" y="1003548"/>
                      <a:pt x="134823" y="1022598"/>
                      <a:pt x="134823" y="1037415"/>
                    </a:cubicBezTo>
                    <a:cubicBezTo>
                      <a:pt x="134823" y="1052232"/>
                      <a:pt x="118948" y="1061228"/>
                      <a:pt x="122123" y="1075515"/>
                    </a:cubicBezTo>
                    <a:cubicBezTo>
                      <a:pt x="125298" y="1089802"/>
                      <a:pt x="149640" y="1108323"/>
                      <a:pt x="153873" y="1123140"/>
                    </a:cubicBezTo>
                    <a:cubicBezTo>
                      <a:pt x="158106" y="1137957"/>
                      <a:pt x="142760" y="1145894"/>
                      <a:pt x="147523" y="1164415"/>
                    </a:cubicBezTo>
                    <a:cubicBezTo>
                      <a:pt x="152286" y="1182936"/>
                      <a:pt x="170806" y="1219978"/>
                      <a:pt x="182448" y="1234265"/>
                    </a:cubicBezTo>
                    <a:cubicBezTo>
                      <a:pt x="194090" y="1248552"/>
                      <a:pt x="210494" y="1238498"/>
                      <a:pt x="217373" y="1250140"/>
                    </a:cubicBezTo>
                    <a:cubicBezTo>
                      <a:pt x="224252" y="1261782"/>
                      <a:pt x="217902" y="1294061"/>
                      <a:pt x="223723" y="1304115"/>
                    </a:cubicBezTo>
                    <a:cubicBezTo>
                      <a:pt x="229544" y="1314169"/>
                      <a:pt x="242773" y="1298294"/>
                      <a:pt x="252298" y="1310465"/>
                    </a:cubicBezTo>
                    <a:cubicBezTo>
                      <a:pt x="261823" y="1322636"/>
                      <a:pt x="268702" y="1370790"/>
                      <a:pt x="280873" y="1377140"/>
                    </a:cubicBezTo>
                    <a:cubicBezTo>
                      <a:pt x="293044" y="1383490"/>
                      <a:pt x="315798" y="1341686"/>
                      <a:pt x="325323" y="1348565"/>
                    </a:cubicBezTo>
                    <a:cubicBezTo>
                      <a:pt x="334848" y="1355444"/>
                      <a:pt x="332202" y="1407303"/>
                      <a:pt x="338023" y="1418415"/>
                    </a:cubicBezTo>
                    <a:cubicBezTo>
                      <a:pt x="343844" y="1429527"/>
                      <a:pt x="354956" y="1411007"/>
                      <a:pt x="360248" y="1415240"/>
                    </a:cubicBezTo>
                    <a:cubicBezTo>
                      <a:pt x="365540" y="1419473"/>
                      <a:pt x="366598" y="1439053"/>
                      <a:pt x="369773" y="1443815"/>
                    </a:cubicBezTo>
                    <a:cubicBezTo>
                      <a:pt x="372948" y="1448577"/>
                      <a:pt x="374536" y="1430057"/>
                      <a:pt x="379298" y="1443815"/>
                    </a:cubicBezTo>
                    <a:cubicBezTo>
                      <a:pt x="384060" y="1457573"/>
                      <a:pt x="389881" y="1512077"/>
                      <a:pt x="398348" y="1526365"/>
                    </a:cubicBezTo>
                    <a:cubicBezTo>
                      <a:pt x="406815" y="1540653"/>
                      <a:pt x="420044" y="1522661"/>
                      <a:pt x="430098" y="1529540"/>
                    </a:cubicBezTo>
                    <a:cubicBezTo>
                      <a:pt x="440152" y="1536419"/>
                      <a:pt x="446502" y="1562348"/>
                      <a:pt x="458673" y="1567640"/>
                    </a:cubicBezTo>
                    <a:cubicBezTo>
                      <a:pt x="470844" y="1572932"/>
                      <a:pt x="487248" y="1552294"/>
                      <a:pt x="503123" y="1561290"/>
                    </a:cubicBezTo>
                    <a:cubicBezTo>
                      <a:pt x="518998" y="1570286"/>
                      <a:pt x="536990" y="1613678"/>
                      <a:pt x="553923" y="1621615"/>
                    </a:cubicBezTo>
                    <a:cubicBezTo>
                      <a:pt x="570856" y="1629552"/>
                      <a:pt x="594140" y="1602565"/>
                      <a:pt x="604723" y="1608915"/>
                    </a:cubicBezTo>
                    <a:cubicBezTo>
                      <a:pt x="615306" y="1615265"/>
                      <a:pt x="608956" y="1651778"/>
                      <a:pt x="617423" y="1659715"/>
                    </a:cubicBezTo>
                    <a:cubicBezTo>
                      <a:pt x="625890" y="1667653"/>
                      <a:pt x="640177" y="1652307"/>
                      <a:pt x="655523" y="1656540"/>
                    </a:cubicBezTo>
                    <a:cubicBezTo>
                      <a:pt x="670869" y="1660773"/>
                      <a:pt x="692565" y="1681940"/>
                      <a:pt x="709498" y="1685115"/>
                    </a:cubicBezTo>
                    <a:cubicBezTo>
                      <a:pt x="726431" y="1688290"/>
                      <a:pt x="745481" y="1674003"/>
                      <a:pt x="757123" y="1675590"/>
                    </a:cubicBezTo>
                    <a:cubicBezTo>
                      <a:pt x="768765" y="1677177"/>
                      <a:pt x="770881" y="1696227"/>
                      <a:pt x="779348" y="1694640"/>
                    </a:cubicBezTo>
                    <a:cubicBezTo>
                      <a:pt x="787815" y="1693053"/>
                      <a:pt x="797869" y="1667123"/>
                      <a:pt x="807923" y="1666065"/>
                    </a:cubicBezTo>
                    <a:cubicBezTo>
                      <a:pt x="817977" y="1665007"/>
                      <a:pt x="834381" y="1674003"/>
                      <a:pt x="839673" y="1688290"/>
                    </a:cubicBezTo>
                    <a:cubicBezTo>
                      <a:pt x="844965" y="1702577"/>
                      <a:pt x="846552" y="1739619"/>
                      <a:pt x="839673" y="1751790"/>
                    </a:cubicBezTo>
                    <a:cubicBezTo>
                      <a:pt x="832794" y="1763961"/>
                      <a:pt x="848140" y="1765019"/>
                      <a:pt x="798398" y="1761315"/>
                    </a:cubicBezTo>
                    <a:cubicBezTo>
                      <a:pt x="748656" y="1757611"/>
                      <a:pt x="616365" y="1751261"/>
                      <a:pt x="541223" y="1729565"/>
                    </a:cubicBezTo>
                    <a:cubicBezTo>
                      <a:pt x="466081" y="1707869"/>
                      <a:pt x="422160" y="1697815"/>
                      <a:pt x="347548" y="1631140"/>
                    </a:cubicBezTo>
                    <a:cubicBezTo>
                      <a:pt x="272935" y="1564465"/>
                      <a:pt x="148581" y="1423706"/>
                      <a:pt x="93548" y="1329515"/>
                    </a:cubicBezTo>
                    <a:cubicBezTo>
                      <a:pt x="38515" y="1235324"/>
                      <a:pt x="32694" y="1152773"/>
                      <a:pt x="17348" y="1065990"/>
                    </a:cubicBezTo>
                    <a:cubicBezTo>
                      <a:pt x="2002" y="979207"/>
                      <a:pt x="-2760" y="889248"/>
                      <a:pt x="1473" y="808815"/>
                    </a:cubicBezTo>
                    <a:cubicBezTo>
                      <a:pt x="5706" y="728382"/>
                      <a:pt x="15761" y="663823"/>
                      <a:pt x="42748" y="583390"/>
                    </a:cubicBezTo>
                    <a:cubicBezTo>
                      <a:pt x="69735" y="502957"/>
                      <a:pt x="107836" y="398711"/>
                      <a:pt x="163398" y="326215"/>
                    </a:cubicBezTo>
                    <a:cubicBezTo>
                      <a:pt x="218960" y="253719"/>
                      <a:pt x="295160" y="200803"/>
                      <a:pt x="376123" y="148415"/>
                    </a:cubicBezTo>
                    <a:cubicBezTo>
                      <a:pt x="457085" y="96028"/>
                      <a:pt x="574031" y="36761"/>
                      <a:pt x="649173" y="11890"/>
                    </a:cubicBezTo>
                    <a:cubicBezTo>
                      <a:pt x="724315" y="-12981"/>
                      <a:pt x="806865" y="6598"/>
                      <a:pt x="833323" y="21415"/>
                    </a:cubicBez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왼쪽 대괄호 129"/>
              <p:cNvSpPr/>
              <p:nvPr/>
            </p:nvSpPr>
            <p:spPr>
              <a:xfrm>
                <a:off x="2628900" y="2256836"/>
                <a:ext cx="825499" cy="1810074"/>
              </a:xfrm>
              <a:prstGeom prst="leftBracket">
                <a:avLst>
                  <a:gd name="adj" fmla="val 110417"/>
                </a:avLst>
              </a:prstGeom>
              <a:ln w="60325">
                <a:solidFill>
                  <a:srgbClr val="49523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왼쪽 대괄호 130"/>
              <p:cNvSpPr/>
              <p:nvPr/>
            </p:nvSpPr>
            <p:spPr>
              <a:xfrm>
                <a:off x="2661178" y="2288381"/>
                <a:ext cx="793220" cy="1751693"/>
              </a:xfrm>
              <a:prstGeom prst="leftBracket">
                <a:avLst>
                  <a:gd name="adj" fmla="val 110417"/>
                </a:avLst>
              </a:prstGeom>
              <a:ln w="47625">
                <a:solidFill>
                  <a:srgbClr val="5971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415484C-1924-6911-39A5-9F3483FE926E}"/>
                </a:ext>
              </a:extLst>
            </p:cNvPr>
            <p:cNvGrpSpPr/>
            <p:nvPr/>
          </p:nvGrpSpPr>
          <p:grpSpPr>
            <a:xfrm>
              <a:off x="3398062" y="2417234"/>
              <a:ext cx="2545978" cy="136357"/>
              <a:chOff x="0" y="38100"/>
              <a:chExt cx="2545978" cy="13635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639E9F4-98EC-ADA3-4F48-910C0A555CBE}"/>
                  </a:ext>
                </a:extLst>
              </p:cNvPr>
              <p:cNvSpPr/>
              <p:nvPr/>
            </p:nvSpPr>
            <p:spPr>
              <a:xfrm>
                <a:off x="2" y="38100"/>
                <a:ext cx="2545976" cy="45719"/>
              </a:xfrm>
              <a:prstGeom prst="rect">
                <a:avLst/>
              </a:prstGeom>
              <a:solidFill>
                <a:srgbClr val="597141"/>
              </a:solidFill>
              <a:ln>
                <a:noFill/>
              </a:ln>
              <a:effectLst>
                <a:outerShdw dist="38100" dir="16200000" rotWithShape="0">
                  <a:srgbClr val="49523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0EA774E3-30EB-2E65-1D1F-934AB2DB671F}"/>
                  </a:ext>
                </a:extLst>
              </p:cNvPr>
              <p:cNvSpPr/>
              <p:nvPr/>
            </p:nvSpPr>
            <p:spPr>
              <a:xfrm flipH="1">
                <a:off x="0" y="83819"/>
                <a:ext cx="2545978" cy="90638"/>
              </a:xfrm>
              <a:custGeom>
                <a:avLst/>
                <a:gdLst>
                  <a:gd name="connsiteX0" fmla="*/ 691455 w 2545978"/>
                  <a:gd name="connsiteY0" fmla="*/ 68997 h 90638"/>
                  <a:gd name="connsiteX1" fmla="*/ 695289 w 2545978"/>
                  <a:gd name="connsiteY1" fmla="*/ 79088 h 90638"/>
                  <a:gd name="connsiteX2" fmla="*/ 701850 w 2545978"/>
                  <a:gd name="connsiteY2" fmla="*/ 76170 h 90638"/>
                  <a:gd name="connsiteX3" fmla="*/ 691455 w 2545978"/>
                  <a:gd name="connsiteY3" fmla="*/ 68997 h 90638"/>
                  <a:gd name="connsiteX4" fmla="*/ 1189150 w 2545978"/>
                  <a:gd name="connsiteY4" fmla="*/ 66609 h 90638"/>
                  <a:gd name="connsiteX5" fmla="*/ 1192984 w 2545978"/>
                  <a:gd name="connsiteY5" fmla="*/ 76700 h 90638"/>
                  <a:gd name="connsiteX6" fmla="*/ 1199545 w 2545978"/>
                  <a:gd name="connsiteY6" fmla="*/ 73782 h 90638"/>
                  <a:gd name="connsiteX7" fmla="*/ 1189150 w 2545978"/>
                  <a:gd name="connsiteY7" fmla="*/ 66609 h 90638"/>
                  <a:gd name="connsiteX8" fmla="*/ 1860986 w 2545978"/>
                  <a:gd name="connsiteY8" fmla="*/ 65042 h 90638"/>
                  <a:gd name="connsiteX9" fmla="*/ 1864820 w 2545978"/>
                  <a:gd name="connsiteY9" fmla="*/ 75133 h 90638"/>
                  <a:gd name="connsiteX10" fmla="*/ 1871381 w 2545978"/>
                  <a:gd name="connsiteY10" fmla="*/ 72215 h 90638"/>
                  <a:gd name="connsiteX11" fmla="*/ 1860986 w 2545978"/>
                  <a:gd name="connsiteY11" fmla="*/ 65042 h 90638"/>
                  <a:gd name="connsiteX12" fmla="*/ 1560405 w 2545978"/>
                  <a:gd name="connsiteY12" fmla="*/ 63525 h 90638"/>
                  <a:gd name="connsiteX13" fmla="*/ 1563228 w 2545978"/>
                  <a:gd name="connsiteY13" fmla="*/ 79527 h 90638"/>
                  <a:gd name="connsiteX14" fmla="*/ 1568058 w 2545978"/>
                  <a:gd name="connsiteY14" fmla="*/ 74900 h 90638"/>
                  <a:gd name="connsiteX15" fmla="*/ 1560405 w 2545978"/>
                  <a:gd name="connsiteY15" fmla="*/ 63525 h 90638"/>
                  <a:gd name="connsiteX16" fmla="*/ 684709 w 2545978"/>
                  <a:gd name="connsiteY16" fmla="*/ 61879 h 90638"/>
                  <a:gd name="connsiteX17" fmla="*/ 670848 w 2545978"/>
                  <a:gd name="connsiteY17" fmla="*/ 73835 h 90638"/>
                  <a:gd name="connsiteX18" fmla="*/ 679597 w 2545978"/>
                  <a:gd name="connsiteY18" fmla="*/ 78698 h 90638"/>
                  <a:gd name="connsiteX19" fmla="*/ 684709 w 2545978"/>
                  <a:gd name="connsiteY19" fmla="*/ 61879 h 90638"/>
                  <a:gd name="connsiteX20" fmla="*/ 1227247 w 2545978"/>
                  <a:gd name="connsiteY20" fmla="*/ 61849 h 90638"/>
                  <a:gd name="connsiteX21" fmla="*/ 1231081 w 2545978"/>
                  <a:gd name="connsiteY21" fmla="*/ 71940 h 90638"/>
                  <a:gd name="connsiteX22" fmla="*/ 1237642 w 2545978"/>
                  <a:gd name="connsiteY22" fmla="*/ 69022 h 90638"/>
                  <a:gd name="connsiteX23" fmla="*/ 1227247 w 2545978"/>
                  <a:gd name="connsiteY23" fmla="*/ 61849 h 90638"/>
                  <a:gd name="connsiteX24" fmla="*/ 2203891 w 2545978"/>
                  <a:gd name="connsiteY24" fmla="*/ 60277 h 90638"/>
                  <a:gd name="connsiteX25" fmla="*/ 2207725 w 2545978"/>
                  <a:gd name="connsiteY25" fmla="*/ 70368 h 90638"/>
                  <a:gd name="connsiteX26" fmla="*/ 2214286 w 2545978"/>
                  <a:gd name="connsiteY26" fmla="*/ 67450 h 90638"/>
                  <a:gd name="connsiteX27" fmla="*/ 2203891 w 2545978"/>
                  <a:gd name="connsiteY27" fmla="*/ 60277 h 90638"/>
                  <a:gd name="connsiteX28" fmla="*/ 1854240 w 2545978"/>
                  <a:gd name="connsiteY28" fmla="*/ 57924 h 90638"/>
                  <a:gd name="connsiteX29" fmla="*/ 1840380 w 2545978"/>
                  <a:gd name="connsiteY29" fmla="*/ 69880 h 90638"/>
                  <a:gd name="connsiteX30" fmla="*/ 1849128 w 2545978"/>
                  <a:gd name="connsiteY30" fmla="*/ 74743 h 90638"/>
                  <a:gd name="connsiteX31" fmla="*/ 1854240 w 2545978"/>
                  <a:gd name="connsiteY31" fmla="*/ 57924 h 90638"/>
                  <a:gd name="connsiteX32" fmla="*/ 1588454 w 2545978"/>
                  <a:gd name="connsiteY32" fmla="*/ 55978 h 90638"/>
                  <a:gd name="connsiteX33" fmla="*/ 1591277 w 2545978"/>
                  <a:gd name="connsiteY33" fmla="*/ 71979 h 90638"/>
                  <a:gd name="connsiteX34" fmla="*/ 1596107 w 2545978"/>
                  <a:gd name="connsiteY34" fmla="*/ 67352 h 90638"/>
                  <a:gd name="connsiteX35" fmla="*/ 1588454 w 2545978"/>
                  <a:gd name="connsiteY35" fmla="*/ 55978 h 90638"/>
                  <a:gd name="connsiteX36" fmla="*/ 1220501 w 2545978"/>
                  <a:gd name="connsiteY36" fmla="*/ 54731 h 90638"/>
                  <a:gd name="connsiteX37" fmla="*/ 1206640 w 2545978"/>
                  <a:gd name="connsiteY37" fmla="*/ 66687 h 90638"/>
                  <a:gd name="connsiteX38" fmla="*/ 1215389 w 2545978"/>
                  <a:gd name="connsiteY38" fmla="*/ 71550 h 90638"/>
                  <a:gd name="connsiteX39" fmla="*/ 1220501 w 2545978"/>
                  <a:gd name="connsiteY39" fmla="*/ 54731 h 90638"/>
                  <a:gd name="connsiteX40" fmla="*/ 2197145 w 2545978"/>
                  <a:gd name="connsiteY40" fmla="*/ 53159 h 90638"/>
                  <a:gd name="connsiteX41" fmla="*/ 2183285 w 2545978"/>
                  <a:gd name="connsiteY41" fmla="*/ 65115 h 90638"/>
                  <a:gd name="connsiteX42" fmla="*/ 2192033 w 2545978"/>
                  <a:gd name="connsiteY42" fmla="*/ 69978 h 90638"/>
                  <a:gd name="connsiteX43" fmla="*/ 2197145 w 2545978"/>
                  <a:gd name="connsiteY43" fmla="*/ 53159 h 90638"/>
                  <a:gd name="connsiteX44" fmla="*/ 2545976 w 2545978"/>
                  <a:gd name="connsiteY44" fmla="*/ 0 h 90638"/>
                  <a:gd name="connsiteX45" fmla="*/ 0 w 2545978"/>
                  <a:gd name="connsiteY45" fmla="*/ 0 h 90638"/>
                  <a:gd name="connsiteX46" fmla="*/ 0 w 2545978"/>
                  <a:gd name="connsiteY46" fmla="*/ 45719 h 90638"/>
                  <a:gd name="connsiteX47" fmla="*/ 1350 w 2545978"/>
                  <a:gd name="connsiteY47" fmla="*/ 45719 h 90638"/>
                  <a:gd name="connsiteX48" fmla="*/ 1350 w 2545978"/>
                  <a:gd name="connsiteY48" fmla="*/ 68497 h 90638"/>
                  <a:gd name="connsiteX49" fmla="*/ 4261 w 2545978"/>
                  <a:gd name="connsiteY49" fmla="*/ 70706 h 90638"/>
                  <a:gd name="connsiteX50" fmla="*/ 11206 w 2545978"/>
                  <a:gd name="connsiteY50" fmla="*/ 69515 h 90638"/>
                  <a:gd name="connsiteX51" fmla="*/ 23906 w 2545978"/>
                  <a:gd name="connsiteY51" fmla="*/ 59990 h 90638"/>
                  <a:gd name="connsiteX52" fmla="*/ 52481 w 2545978"/>
                  <a:gd name="connsiteY52" fmla="*/ 63165 h 90638"/>
                  <a:gd name="connsiteX53" fmla="*/ 71531 w 2545978"/>
                  <a:gd name="connsiteY53" fmla="*/ 53640 h 90638"/>
                  <a:gd name="connsiteX54" fmla="*/ 96931 w 2545978"/>
                  <a:gd name="connsiteY54" fmla="*/ 69515 h 90638"/>
                  <a:gd name="connsiteX55" fmla="*/ 144556 w 2545978"/>
                  <a:gd name="connsiteY55" fmla="*/ 50465 h 90638"/>
                  <a:gd name="connsiteX56" fmla="*/ 160431 w 2545978"/>
                  <a:gd name="connsiteY56" fmla="*/ 75865 h 90638"/>
                  <a:gd name="connsiteX57" fmla="*/ 223931 w 2545978"/>
                  <a:gd name="connsiteY57" fmla="*/ 50465 h 90638"/>
                  <a:gd name="connsiteX58" fmla="*/ 252506 w 2545978"/>
                  <a:gd name="connsiteY58" fmla="*/ 63165 h 90638"/>
                  <a:gd name="connsiteX59" fmla="*/ 287431 w 2545978"/>
                  <a:gd name="connsiteY59" fmla="*/ 50465 h 90638"/>
                  <a:gd name="connsiteX60" fmla="*/ 309656 w 2545978"/>
                  <a:gd name="connsiteY60" fmla="*/ 69515 h 90638"/>
                  <a:gd name="connsiteX61" fmla="*/ 360456 w 2545978"/>
                  <a:gd name="connsiteY61" fmla="*/ 59990 h 90638"/>
                  <a:gd name="connsiteX62" fmla="*/ 389031 w 2545978"/>
                  <a:gd name="connsiteY62" fmla="*/ 69515 h 90638"/>
                  <a:gd name="connsiteX63" fmla="*/ 404906 w 2545978"/>
                  <a:gd name="connsiteY63" fmla="*/ 53640 h 90638"/>
                  <a:gd name="connsiteX64" fmla="*/ 430306 w 2545978"/>
                  <a:gd name="connsiteY64" fmla="*/ 85390 h 90638"/>
                  <a:gd name="connsiteX65" fmla="*/ 468406 w 2545978"/>
                  <a:gd name="connsiteY65" fmla="*/ 72690 h 90638"/>
                  <a:gd name="connsiteX66" fmla="*/ 490631 w 2545978"/>
                  <a:gd name="connsiteY66" fmla="*/ 88565 h 90638"/>
                  <a:gd name="connsiteX67" fmla="*/ 522381 w 2545978"/>
                  <a:gd name="connsiteY67" fmla="*/ 53640 h 90638"/>
                  <a:gd name="connsiteX68" fmla="*/ 554131 w 2545978"/>
                  <a:gd name="connsiteY68" fmla="*/ 63165 h 90638"/>
                  <a:gd name="connsiteX69" fmla="*/ 595406 w 2545978"/>
                  <a:gd name="connsiteY69" fmla="*/ 56815 h 90638"/>
                  <a:gd name="connsiteX70" fmla="*/ 636681 w 2545978"/>
                  <a:gd name="connsiteY70" fmla="*/ 63165 h 90638"/>
                  <a:gd name="connsiteX71" fmla="*/ 660890 w 2545978"/>
                  <a:gd name="connsiteY71" fmla="*/ 48282 h 90638"/>
                  <a:gd name="connsiteX72" fmla="*/ 664762 w 2545978"/>
                  <a:gd name="connsiteY72" fmla="*/ 45719 h 90638"/>
                  <a:gd name="connsiteX73" fmla="*/ 693485 w 2545978"/>
                  <a:gd name="connsiteY73" fmla="*/ 45719 h 90638"/>
                  <a:gd name="connsiteX74" fmla="*/ 700180 w 2545978"/>
                  <a:gd name="connsiteY74" fmla="*/ 58204 h 90638"/>
                  <a:gd name="connsiteX75" fmla="*/ 719231 w 2545978"/>
                  <a:gd name="connsiteY75" fmla="*/ 79040 h 90638"/>
                  <a:gd name="connsiteX76" fmla="*/ 792256 w 2545978"/>
                  <a:gd name="connsiteY76" fmla="*/ 56815 h 90638"/>
                  <a:gd name="connsiteX77" fmla="*/ 827181 w 2545978"/>
                  <a:gd name="connsiteY77" fmla="*/ 72690 h 90638"/>
                  <a:gd name="connsiteX78" fmla="*/ 843056 w 2545978"/>
                  <a:gd name="connsiteY78" fmla="*/ 53640 h 90638"/>
                  <a:gd name="connsiteX79" fmla="*/ 862106 w 2545978"/>
                  <a:gd name="connsiteY79" fmla="*/ 53640 h 90638"/>
                  <a:gd name="connsiteX80" fmla="*/ 881156 w 2545978"/>
                  <a:gd name="connsiteY80" fmla="*/ 56815 h 90638"/>
                  <a:gd name="connsiteX81" fmla="*/ 890681 w 2545978"/>
                  <a:gd name="connsiteY81" fmla="*/ 66340 h 90638"/>
                  <a:gd name="connsiteX82" fmla="*/ 919256 w 2545978"/>
                  <a:gd name="connsiteY82" fmla="*/ 53640 h 90638"/>
                  <a:gd name="connsiteX83" fmla="*/ 951006 w 2545978"/>
                  <a:gd name="connsiteY83" fmla="*/ 75865 h 90638"/>
                  <a:gd name="connsiteX84" fmla="*/ 982756 w 2545978"/>
                  <a:gd name="connsiteY84" fmla="*/ 50465 h 90638"/>
                  <a:gd name="connsiteX85" fmla="*/ 1004981 w 2545978"/>
                  <a:gd name="connsiteY85" fmla="*/ 59990 h 90638"/>
                  <a:gd name="connsiteX86" fmla="*/ 1017482 w 2545978"/>
                  <a:gd name="connsiteY86" fmla="*/ 49869 h 90638"/>
                  <a:gd name="connsiteX87" fmla="*/ 1023478 w 2545978"/>
                  <a:gd name="connsiteY87" fmla="*/ 45719 h 90638"/>
                  <a:gd name="connsiteX88" fmla="*/ 1037177 w 2545978"/>
                  <a:gd name="connsiteY88" fmla="*/ 45719 h 90638"/>
                  <a:gd name="connsiteX89" fmla="*/ 1043081 w 2545978"/>
                  <a:gd name="connsiteY89" fmla="*/ 49870 h 90638"/>
                  <a:gd name="connsiteX90" fmla="*/ 1055781 w 2545978"/>
                  <a:gd name="connsiteY90" fmla="*/ 59990 h 90638"/>
                  <a:gd name="connsiteX91" fmla="*/ 1081181 w 2545978"/>
                  <a:gd name="connsiteY91" fmla="*/ 50465 h 90638"/>
                  <a:gd name="connsiteX92" fmla="*/ 1097056 w 2545978"/>
                  <a:gd name="connsiteY92" fmla="*/ 59990 h 90638"/>
                  <a:gd name="connsiteX93" fmla="*/ 1160556 w 2545978"/>
                  <a:gd name="connsiteY93" fmla="*/ 82215 h 90638"/>
                  <a:gd name="connsiteX94" fmla="*/ 1190274 w 2545978"/>
                  <a:gd name="connsiteY94" fmla="*/ 60635 h 90638"/>
                  <a:gd name="connsiteX95" fmla="*/ 1205541 w 2545978"/>
                  <a:gd name="connsiteY95" fmla="*/ 45719 h 90638"/>
                  <a:gd name="connsiteX96" fmla="*/ 1291992 w 2545978"/>
                  <a:gd name="connsiteY96" fmla="*/ 45719 h 90638"/>
                  <a:gd name="connsiteX97" fmla="*/ 1293906 w 2545978"/>
                  <a:gd name="connsiteY97" fmla="*/ 47290 h 90638"/>
                  <a:gd name="connsiteX98" fmla="*/ 1332006 w 2545978"/>
                  <a:gd name="connsiteY98" fmla="*/ 75865 h 90638"/>
                  <a:gd name="connsiteX99" fmla="*/ 1351056 w 2545978"/>
                  <a:gd name="connsiteY99" fmla="*/ 56815 h 90638"/>
                  <a:gd name="connsiteX100" fmla="*/ 1373281 w 2545978"/>
                  <a:gd name="connsiteY100" fmla="*/ 82215 h 90638"/>
                  <a:gd name="connsiteX101" fmla="*/ 1389156 w 2545978"/>
                  <a:gd name="connsiteY101" fmla="*/ 63165 h 90638"/>
                  <a:gd name="connsiteX102" fmla="*/ 1408206 w 2545978"/>
                  <a:gd name="connsiteY102" fmla="*/ 79040 h 90638"/>
                  <a:gd name="connsiteX103" fmla="*/ 1424081 w 2545978"/>
                  <a:gd name="connsiteY103" fmla="*/ 66340 h 90638"/>
                  <a:gd name="connsiteX104" fmla="*/ 1439956 w 2545978"/>
                  <a:gd name="connsiteY104" fmla="*/ 69515 h 90638"/>
                  <a:gd name="connsiteX105" fmla="*/ 1474881 w 2545978"/>
                  <a:gd name="connsiteY105" fmla="*/ 69515 h 90638"/>
                  <a:gd name="connsiteX106" fmla="*/ 1482223 w 2545978"/>
                  <a:gd name="connsiteY106" fmla="*/ 55624 h 90638"/>
                  <a:gd name="connsiteX107" fmla="*/ 1489567 w 2545978"/>
                  <a:gd name="connsiteY107" fmla="*/ 45719 h 90638"/>
                  <a:gd name="connsiteX108" fmla="*/ 1496385 w 2545978"/>
                  <a:gd name="connsiteY108" fmla="*/ 45719 h 90638"/>
                  <a:gd name="connsiteX109" fmla="*/ 1499636 w 2545978"/>
                  <a:gd name="connsiteY109" fmla="*/ 46645 h 90638"/>
                  <a:gd name="connsiteX110" fmla="*/ 1535206 w 2545978"/>
                  <a:gd name="connsiteY110" fmla="*/ 63165 h 90638"/>
                  <a:gd name="connsiteX111" fmla="*/ 1562788 w 2545978"/>
                  <a:gd name="connsiteY111" fmla="*/ 53640 h 90638"/>
                  <a:gd name="connsiteX112" fmla="*/ 1581333 w 2545978"/>
                  <a:gd name="connsiteY112" fmla="*/ 46947 h 90638"/>
                  <a:gd name="connsiteX113" fmla="*/ 1578159 w 2545978"/>
                  <a:gd name="connsiteY113" fmla="*/ 50273 h 90638"/>
                  <a:gd name="connsiteX114" fmla="*/ 1573283 w 2545978"/>
                  <a:gd name="connsiteY114" fmla="*/ 63649 h 90638"/>
                  <a:gd name="connsiteX115" fmla="*/ 1579723 w 2545978"/>
                  <a:gd name="connsiteY115" fmla="*/ 71360 h 90638"/>
                  <a:gd name="connsiteX116" fmla="*/ 1583342 w 2545978"/>
                  <a:gd name="connsiteY116" fmla="*/ 55408 h 90638"/>
                  <a:gd name="connsiteX117" fmla="*/ 1583467 w 2545978"/>
                  <a:gd name="connsiteY117" fmla="*/ 46177 h 90638"/>
                  <a:gd name="connsiteX118" fmla="*/ 1584736 w 2545978"/>
                  <a:gd name="connsiteY118" fmla="*/ 45719 h 90638"/>
                  <a:gd name="connsiteX119" fmla="*/ 1592727 w 2545978"/>
                  <a:gd name="connsiteY119" fmla="*/ 45719 h 90638"/>
                  <a:gd name="connsiteX120" fmla="*/ 1605850 w 2545978"/>
                  <a:gd name="connsiteY120" fmla="*/ 51655 h 90638"/>
                  <a:gd name="connsiteX121" fmla="*/ 1624106 w 2545978"/>
                  <a:gd name="connsiteY121" fmla="*/ 63165 h 90638"/>
                  <a:gd name="connsiteX122" fmla="*/ 1690781 w 2545978"/>
                  <a:gd name="connsiteY122" fmla="*/ 75865 h 90638"/>
                  <a:gd name="connsiteX123" fmla="*/ 1728881 w 2545978"/>
                  <a:gd name="connsiteY123" fmla="*/ 59990 h 90638"/>
                  <a:gd name="connsiteX124" fmla="*/ 1798731 w 2545978"/>
                  <a:gd name="connsiteY124" fmla="*/ 82215 h 90638"/>
                  <a:gd name="connsiteX125" fmla="*/ 1843454 w 2545978"/>
                  <a:gd name="connsiteY125" fmla="*/ 51035 h 90638"/>
                  <a:gd name="connsiteX126" fmla="*/ 1853000 w 2545978"/>
                  <a:gd name="connsiteY126" fmla="*/ 45719 h 90638"/>
                  <a:gd name="connsiteX127" fmla="*/ 1866686 w 2545978"/>
                  <a:gd name="connsiteY127" fmla="*/ 45719 h 90638"/>
                  <a:gd name="connsiteX128" fmla="*/ 1874534 w 2545978"/>
                  <a:gd name="connsiteY128" fmla="*/ 51259 h 90638"/>
                  <a:gd name="connsiteX129" fmla="*/ 1890806 w 2545978"/>
                  <a:gd name="connsiteY129" fmla="*/ 63165 h 90638"/>
                  <a:gd name="connsiteX130" fmla="*/ 1928906 w 2545978"/>
                  <a:gd name="connsiteY130" fmla="*/ 63165 h 90638"/>
                  <a:gd name="connsiteX131" fmla="*/ 1986056 w 2545978"/>
                  <a:gd name="connsiteY131" fmla="*/ 75865 h 90638"/>
                  <a:gd name="connsiteX132" fmla="*/ 2024156 w 2545978"/>
                  <a:gd name="connsiteY132" fmla="*/ 63165 h 90638"/>
                  <a:gd name="connsiteX133" fmla="*/ 2068606 w 2545978"/>
                  <a:gd name="connsiteY133" fmla="*/ 50465 h 90638"/>
                  <a:gd name="connsiteX134" fmla="*/ 2141631 w 2545978"/>
                  <a:gd name="connsiteY134" fmla="*/ 63165 h 90638"/>
                  <a:gd name="connsiteX135" fmla="*/ 2175861 w 2545978"/>
                  <a:gd name="connsiteY135" fmla="*/ 46273 h 90638"/>
                  <a:gd name="connsiteX136" fmla="*/ 2178486 w 2545978"/>
                  <a:gd name="connsiteY136" fmla="*/ 45719 h 90638"/>
                  <a:gd name="connsiteX137" fmla="*/ 2189892 w 2545978"/>
                  <a:gd name="connsiteY137" fmla="*/ 45719 h 90638"/>
                  <a:gd name="connsiteX138" fmla="*/ 2197218 w 2545978"/>
                  <a:gd name="connsiteY138" fmla="*/ 48803 h 90638"/>
                  <a:gd name="connsiteX139" fmla="*/ 2227356 w 2545978"/>
                  <a:gd name="connsiteY139" fmla="*/ 72690 h 90638"/>
                  <a:gd name="connsiteX140" fmla="*/ 2243231 w 2545978"/>
                  <a:gd name="connsiteY140" fmla="*/ 63165 h 90638"/>
                  <a:gd name="connsiteX141" fmla="*/ 2281331 w 2545978"/>
                  <a:gd name="connsiteY141" fmla="*/ 75865 h 90638"/>
                  <a:gd name="connsiteX142" fmla="*/ 2290176 w 2545978"/>
                  <a:gd name="connsiteY142" fmla="*/ 67862 h 90638"/>
                  <a:gd name="connsiteX143" fmla="*/ 2294327 w 2545978"/>
                  <a:gd name="connsiteY143" fmla="*/ 68404 h 90638"/>
                  <a:gd name="connsiteX144" fmla="*/ 2315168 w 2545978"/>
                  <a:gd name="connsiteY144" fmla="*/ 71579 h 90638"/>
                  <a:gd name="connsiteX145" fmla="*/ 2325588 w 2545978"/>
                  <a:gd name="connsiteY145" fmla="*/ 81104 h 90638"/>
                  <a:gd name="connsiteX146" fmla="*/ 2356850 w 2545978"/>
                  <a:gd name="connsiteY146" fmla="*/ 68404 h 90638"/>
                  <a:gd name="connsiteX147" fmla="*/ 2391586 w 2545978"/>
                  <a:gd name="connsiteY147" fmla="*/ 90629 h 90638"/>
                  <a:gd name="connsiteX148" fmla="*/ 2426321 w 2545978"/>
                  <a:gd name="connsiteY148" fmla="*/ 65229 h 90638"/>
                  <a:gd name="connsiteX149" fmla="*/ 2450636 w 2545978"/>
                  <a:gd name="connsiteY149" fmla="*/ 74754 h 90638"/>
                  <a:gd name="connsiteX150" fmla="*/ 2478425 w 2545978"/>
                  <a:gd name="connsiteY150" fmla="*/ 55704 h 90638"/>
                  <a:gd name="connsiteX151" fmla="*/ 2506213 w 2545978"/>
                  <a:gd name="connsiteY151" fmla="*/ 74754 h 90638"/>
                  <a:gd name="connsiteX152" fmla="*/ 2534001 w 2545978"/>
                  <a:gd name="connsiteY152" fmla="*/ 65229 h 90638"/>
                  <a:gd name="connsiteX153" fmla="*/ 2545978 w 2545978"/>
                  <a:gd name="connsiteY153" fmla="*/ 71797 h 90638"/>
                  <a:gd name="connsiteX154" fmla="*/ 2545978 w 2545978"/>
                  <a:gd name="connsiteY154" fmla="*/ 34243 h 90638"/>
                  <a:gd name="connsiteX155" fmla="*/ 2545976 w 2545978"/>
                  <a:gd name="connsiteY155" fmla="*/ 34243 h 9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2545978" h="90638">
                    <a:moveTo>
                      <a:pt x="691455" y="68997"/>
                    </a:moveTo>
                    <a:cubicBezTo>
                      <a:pt x="690361" y="69483"/>
                      <a:pt x="691664" y="75960"/>
                      <a:pt x="695289" y="79088"/>
                    </a:cubicBezTo>
                    <a:cubicBezTo>
                      <a:pt x="696886" y="80560"/>
                      <a:pt x="702329" y="79616"/>
                      <a:pt x="701850" y="76170"/>
                    </a:cubicBezTo>
                    <a:cubicBezTo>
                      <a:pt x="701371" y="72724"/>
                      <a:pt x="692548" y="68510"/>
                      <a:pt x="691455" y="68997"/>
                    </a:cubicBezTo>
                    <a:close/>
                    <a:moveTo>
                      <a:pt x="1189150" y="66609"/>
                    </a:moveTo>
                    <a:cubicBezTo>
                      <a:pt x="1188056" y="67095"/>
                      <a:pt x="1189359" y="73572"/>
                      <a:pt x="1192984" y="76700"/>
                    </a:cubicBezTo>
                    <a:cubicBezTo>
                      <a:pt x="1194581" y="78172"/>
                      <a:pt x="1200024" y="77228"/>
                      <a:pt x="1199545" y="73782"/>
                    </a:cubicBezTo>
                    <a:cubicBezTo>
                      <a:pt x="1199066" y="70336"/>
                      <a:pt x="1190243" y="66122"/>
                      <a:pt x="1189150" y="66609"/>
                    </a:cubicBezTo>
                    <a:close/>
                    <a:moveTo>
                      <a:pt x="1860986" y="65042"/>
                    </a:moveTo>
                    <a:cubicBezTo>
                      <a:pt x="1859893" y="65528"/>
                      <a:pt x="1861196" y="72005"/>
                      <a:pt x="1864820" y="75133"/>
                    </a:cubicBezTo>
                    <a:cubicBezTo>
                      <a:pt x="1866418" y="76605"/>
                      <a:pt x="1871861" y="75661"/>
                      <a:pt x="1871381" y="72215"/>
                    </a:cubicBezTo>
                    <a:cubicBezTo>
                      <a:pt x="1870902" y="68769"/>
                      <a:pt x="1862080" y="64555"/>
                      <a:pt x="1860986" y="65042"/>
                    </a:cubicBezTo>
                    <a:close/>
                    <a:moveTo>
                      <a:pt x="1560405" y="63525"/>
                    </a:moveTo>
                    <a:cubicBezTo>
                      <a:pt x="1559599" y="64296"/>
                      <a:pt x="1560559" y="74567"/>
                      <a:pt x="1563228" y="79527"/>
                    </a:cubicBezTo>
                    <a:cubicBezTo>
                      <a:pt x="1564403" y="81861"/>
                      <a:pt x="1568411" y="80364"/>
                      <a:pt x="1568058" y="74900"/>
                    </a:cubicBezTo>
                    <a:cubicBezTo>
                      <a:pt x="1567706" y="69435"/>
                      <a:pt x="1561210" y="62753"/>
                      <a:pt x="1560405" y="63525"/>
                    </a:cubicBezTo>
                    <a:close/>
                    <a:moveTo>
                      <a:pt x="684709" y="61879"/>
                    </a:moveTo>
                    <a:cubicBezTo>
                      <a:pt x="683250" y="61069"/>
                      <a:pt x="671488" y="68092"/>
                      <a:pt x="670848" y="73835"/>
                    </a:cubicBezTo>
                    <a:cubicBezTo>
                      <a:pt x="670209" y="79579"/>
                      <a:pt x="677467" y="81151"/>
                      <a:pt x="679597" y="78698"/>
                    </a:cubicBezTo>
                    <a:cubicBezTo>
                      <a:pt x="684429" y="73485"/>
                      <a:pt x="686167" y="62690"/>
                      <a:pt x="684709" y="61879"/>
                    </a:cubicBezTo>
                    <a:close/>
                    <a:moveTo>
                      <a:pt x="1227247" y="61849"/>
                    </a:moveTo>
                    <a:cubicBezTo>
                      <a:pt x="1226153" y="62335"/>
                      <a:pt x="1227456" y="68812"/>
                      <a:pt x="1231081" y="71940"/>
                    </a:cubicBezTo>
                    <a:cubicBezTo>
                      <a:pt x="1232678" y="73412"/>
                      <a:pt x="1238121" y="72468"/>
                      <a:pt x="1237642" y="69022"/>
                    </a:cubicBezTo>
                    <a:cubicBezTo>
                      <a:pt x="1237163" y="65576"/>
                      <a:pt x="1228340" y="61362"/>
                      <a:pt x="1227247" y="61849"/>
                    </a:cubicBezTo>
                    <a:close/>
                    <a:moveTo>
                      <a:pt x="2203891" y="60277"/>
                    </a:moveTo>
                    <a:cubicBezTo>
                      <a:pt x="2202798" y="60763"/>
                      <a:pt x="2204101" y="67240"/>
                      <a:pt x="2207725" y="70368"/>
                    </a:cubicBezTo>
                    <a:cubicBezTo>
                      <a:pt x="2209323" y="71840"/>
                      <a:pt x="2214766" y="70896"/>
                      <a:pt x="2214286" y="67450"/>
                    </a:cubicBezTo>
                    <a:cubicBezTo>
                      <a:pt x="2213807" y="64004"/>
                      <a:pt x="2204985" y="59790"/>
                      <a:pt x="2203891" y="60277"/>
                    </a:cubicBezTo>
                    <a:close/>
                    <a:moveTo>
                      <a:pt x="1854240" y="57924"/>
                    </a:moveTo>
                    <a:cubicBezTo>
                      <a:pt x="1852782" y="57114"/>
                      <a:pt x="1841019" y="64137"/>
                      <a:pt x="1840380" y="69880"/>
                    </a:cubicBezTo>
                    <a:cubicBezTo>
                      <a:pt x="1839740" y="75624"/>
                      <a:pt x="1846999" y="77196"/>
                      <a:pt x="1849128" y="74743"/>
                    </a:cubicBezTo>
                    <a:cubicBezTo>
                      <a:pt x="1853961" y="69530"/>
                      <a:pt x="1855698" y="58735"/>
                      <a:pt x="1854240" y="57924"/>
                    </a:cubicBezTo>
                    <a:close/>
                    <a:moveTo>
                      <a:pt x="1588454" y="55978"/>
                    </a:moveTo>
                    <a:cubicBezTo>
                      <a:pt x="1587649" y="56748"/>
                      <a:pt x="1588609" y="67019"/>
                      <a:pt x="1591277" y="71979"/>
                    </a:cubicBezTo>
                    <a:cubicBezTo>
                      <a:pt x="1592453" y="74313"/>
                      <a:pt x="1596461" y="72816"/>
                      <a:pt x="1596107" y="67352"/>
                    </a:cubicBezTo>
                    <a:cubicBezTo>
                      <a:pt x="1595755" y="61887"/>
                      <a:pt x="1589259" y="55205"/>
                      <a:pt x="1588454" y="55978"/>
                    </a:cubicBezTo>
                    <a:close/>
                    <a:moveTo>
                      <a:pt x="1220501" y="54731"/>
                    </a:moveTo>
                    <a:cubicBezTo>
                      <a:pt x="1219042" y="53921"/>
                      <a:pt x="1207280" y="60944"/>
                      <a:pt x="1206640" y="66687"/>
                    </a:cubicBezTo>
                    <a:cubicBezTo>
                      <a:pt x="1206001" y="72431"/>
                      <a:pt x="1213259" y="74003"/>
                      <a:pt x="1215389" y="71550"/>
                    </a:cubicBezTo>
                    <a:cubicBezTo>
                      <a:pt x="1220221" y="66337"/>
                      <a:pt x="1221959" y="55542"/>
                      <a:pt x="1220501" y="54731"/>
                    </a:cubicBezTo>
                    <a:close/>
                    <a:moveTo>
                      <a:pt x="2197145" y="53159"/>
                    </a:moveTo>
                    <a:cubicBezTo>
                      <a:pt x="2195687" y="52349"/>
                      <a:pt x="2183924" y="59372"/>
                      <a:pt x="2183285" y="65115"/>
                    </a:cubicBezTo>
                    <a:cubicBezTo>
                      <a:pt x="2182645" y="70859"/>
                      <a:pt x="2189904" y="72431"/>
                      <a:pt x="2192033" y="69978"/>
                    </a:cubicBezTo>
                    <a:cubicBezTo>
                      <a:pt x="2196866" y="64765"/>
                      <a:pt x="2198603" y="53970"/>
                      <a:pt x="2197145" y="53159"/>
                    </a:cubicBezTo>
                    <a:close/>
                    <a:moveTo>
                      <a:pt x="2545976" y="0"/>
                    </a:moveTo>
                    <a:lnTo>
                      <a:pt x="0" y="0"/>
                    </a:lnTo>
                    <a:lnTo>
                      <a:pt x="0" y="45719"/>
                    </a:lnTo>
                    <a:lnTo>
                      <a:pt x="1350" y="45719"/>
                    </a:lnTo>
                    <a:lnTo>
                      <a:pt x="1350" y="68497"/>
                    </a:lnTo>
                    <a:lnTo>
                      <a:pt x="4261" y="70706"/>
                    </a:lnTo>
                    <a:cubicBezTo>
                      <a:pt x="6576" y="70838"/>
                      <a:pt x="9089" y="70044"/>
                      <a:pt x="11206" y="69515"/>
                    </a:cubicBezTo>
                    <a:cubicBezTo>
                      <a:pt x="11206" y="69515"/>
                      <a:pt x="17027" y="61048"/>
                      <a:pt x="23906" y="59990"/>
                    </a:cubicBezTo>
                    <a:cubicBezTo>
                      <a:pt x="30785" y="58932"/>
                      <a:pt x="44544" y="64223"/>
                      <a:pt x="52481" y="63165"/>
                    </a:cubicBezTo>
                    <a:cubicBezTo>
                      <a:pt x="60418" y="62107"/>
                      <a:pt x="64123" y="52582"/>
                      <a:pt x="71531" y="53640"/>
                    </a:cubicBezTo>
                    <a:cubicBezTo>
                      <a:pt x="78939" y="54698"/>
                      <a:pt x="84760" y="70044"/>
                      <a:pt x="96931" y="69515"/>
                    </a:cubicBezTo>
                    <a:cubicBezTo>
                      <a:pt x="109102" y="68986"/>
                      <a:pt x="133973" y="49407"/>
                      <a:pt x="144556" y="50465"/>
                    </a:cubicBezTo>
                    <a:cubicBezTo>
                      <a:pt x="155139" y="51523"/>
                      <a:pt x="147202" y="75865"/>
                      <a:pt x="160431" y="75865"/>
                    </a:cubicBezTo>
                    <a:cubicBezTo>
                      <a:pt x="173660" y="75865"/>
                      <a:pt x="208585" y="52582"/>
                      <a:pt x="223931" y="50465"/>
                    </a:cubicBezTo>
                    <a:cubicBezTo>
                      <a:pt x="239277" y="48348"/>
                      <a:pt x="241923" y="63165"/>
                      <a:pt x="252506" y="63165"/>
                    </a:cubicBezTo>
                    <a:cubicBezTo>
                      <a:pt x="263089" y="63165"/>
                      <a:pt x="277906" y="49407"/>
                      <a:pt x="287431" y="50465"/>
                    </a:cubicBezTo>
                    <a:cubicBezTo>
                      <a:pt x="296956" y="51523"/>
                      <a:pt x="297485" y="67928"/>
                      <a:pt x="309656" y="69515"/>
                    </a:cubicBezTo>
                    <a:cubicBezTo>
                      <a:pt x="321827" y="71102"/>
                      <a:pt x="347227" y="59990"/>
                      <a:pt x="360456" y="59990"/>
                    </a:cubicBezTo>
                    <a:cubicBezTo>
                      <a:pt x="373685" y="59990"/>
                      <a:pt x="381623" y="70573"/>
                      <a:pt x="389031" y="69515"/>
                    </a:cubicBezTo>
                    <a:cubicBezTo>
                      <a:pt x="396439" y="68457"/>
                      <a:pt x="398027" y="50994"/>
                      <a:pt x="404906" y="53640"/>
                    </a:cubicBezTo>
                    <a:cubicBezTo>
                      <a:pt x="411785" y="56286"/>
                      <a:pt x="419723" y="82215"/>
                      <a:pt x="430306" y="85390"/>
                    </a:cubicBezTo>
                    <a:cubicBezTo>
                      <a:pt x="440889" y="88565"/>
                      <a:pt x="458352" y="72161"/>
                      <a:pt x="468406" y="72690"/>
                    </a:cubicBezTo>
                    <a:cubicBezTo>
                      <a:pt x="478460" y="73219"/>
                      <a:pt x="481635" y="91740"/>
                      <a:pt x="490631" y="88565"/>
                    </a:cubicBezTo>
                    <a:cubicBezTo>
                      <a:pt x="499627" y="85390"/>
                      <a:pt x="511798" y="57873"/>
                      <a:pt x="522381" y="53640"/>
                    </a:cubicBezTo>
                    <a:cubicBezTo>
                      <a:pt x="532964" y="49407"/>
                      <a:pt x="541960" y="62636"/>
                      <a:pt x="554131" y="63165"/>
                    </a:cubicBezTo>
                    <a:cubicBezTo>
                      <a:pt x="566302" y="63694"/>
                      <a:pt x="581648" y="56815"/>
                      <a:pt x="595406" y="56815"/>
                    </a:cubicBezTo>
                    <a:cubicBezTo>
                      <a:pt x="609164" y="56815"/>
                      <a:pt x="621864" y="66340"/>
                      <a:pt x="636681" y="63165"/>
                    </a:cubicBezTo>
                    <a:cubicBezTo>
                      <a:pt x="644089" y="61578"/>
                      <a:pt x="652556" y="54566"/>
                      <a:pt x="660890" y="48282"/>
                    </a:cubicBezTo>
                    <a:lnTo>
                      <a:pt x="664762" y="45719"/>
                    </a:lnTo>
                    <a:lnTo>
                      <a:pt x="693485" y="45719"/>
                    </a:lnTo>
                    <a:lnTo>
                      <a:pt x="700180" y="58204"/>
                    </a:lnTo>
                    <a:cubicBezTo>
                      <a:pt x="704943" y="67795"/>
                      <a:pt x="710235" y="77453"/>
                      <a:pt x="719231" y="79040"/>
                    </a:cubicBezTo>
                    <a:cubicBezTo>
                      <a:pt x="737223" y="82215"/>
                      <a:pt x="774265" y="57873"/>
                      <a:pt x="792256" y="56815"/>
                    </a:cubicBezTo>
                    <a:cubicBezTo>
                      <a:pt x="810247" y="55757"/>
                      <a:pt x="818714" y="73219"/>
                      <a:pt x="827181" y="72690"/>
                    </a:cubicBezTo>
                    <a:cubicBezTo>
                      <a:pt x="835648" y="72161"/>
                      <a:pt x="837235" y="56815"/>
                      <a:pt x="843056" y="53640"/>
                    </a:cubicBezTo>
                    <a:cubicBezTo>
                      <a:pt x="848877" y="50465"/>
                      <a:pt x="855756" y="53111"/>
                      <a:pt x="862106" y="53640"/>
                    </a:cubicBezTo>
                    <a:cubicBezTo>
                      <a:pt x="868456" y="54169"/>
                      <a:pt x="876394" y="54698"/>
                      <a:pt x="881156" y="56815"/>
                    </a:cubicBezTo>
                    <a:cubicBezTo>
                      <a:pt x="885918" y="58932"/>
                      <a:pt x="884331" y="66869"/>
                      <a:pt x="890681" y="66340"/>
                    </a:cubicBezTo>
                    <a:cubicBezTo>
                      <a:pt x="890681" y="66340"/>
                      <a:pt x="909202" y="52053"/>
                      <a:pt x="919256" y="53640"/>
                    </a:cubicBezTo>
                    <a:cubicBezTo>
                      <a:pt x="929310" y="55227"/>
                      <a:pt x="940423" y="76394"/>
                      <a:pt x="951006" y="75865"/>
                    </a:cubicBezTo>
                    <a:cubicBezTo>
                      <a:pt x="961589" y="75336"/>
                      <a:pt x="973760" y="53111"/>
                      <a:pt x="982756" y="50465"/>
                    </a:cubicBezTo>
                    <a:cubicBezTo>
                      <a:pt x="991752" y="47819"/>
                      <a:pt x="997043" y="61578"/>
                      <a:pt x="1004981" y="59990"/>
                    </a:cubicBezTo>
                    <a:cubicBezTo>
                      <a:pt x="1008950" y="59196"/>
                      <a:pt x="1013183" y="54434"/>
                      <a:pt x="1017482" y="49869"/>
                    </a:cubicBezTo>
                    <a:lnTo>
                      <a:pt x="1023478" y="45719"/>
                    </a:lnTo>
                    <a:lnTo>
                      <a:pt x="1037177" y="45719"/>
                    </a:lnTo>
                    <a:lnTo>
                      <a:pt x="1043081" y="49870"/>
                    </a:lnTo>
                    <a:cubicBezTo>
                      <a:pt x="1047314" y="54434"/>
                      <a:pt x="1051547" y="59197"/>
                      <a:pt x="1055781" y="59990"/>
                    </a:cubicBezTo>
                    <a:cubicBezTo>
                      <a:pt x="1064248" y="61577"/>
                      <a:pt x="1074302" y="50465"/>
                      <a:pt x="1081181" y="50465"/>
                    </a:cubicBezTo>
                    <a:cubicBezTo>
                      <a:pt x="1088060" y="50465"/>
                      <a:pt x="1083827" y="54698"/>
                      <a:pt x="1097056" y="59990"/>
                    </a:cubicBezTo>
                    <a:cubicBezTo>
                      <a:pt x="1097056" y="59990"/>
                      <a:pt x="1136744" y="89094"/>
                      <a:pt x="1160556" y="82215"/>
                    </a:cubicBezTo>
                    <a:cubicBezTo>
                      <a:pt x="1169485" y="79636"/>
                      <a:pt x="1179754" y="70880"/>
                      <a:pt x="1190274" y="60635"/>
                    </a:cubicBezTo>
                    <a:lnTo>
                      <a:pt x="1205541" y="45719"/>
                    </a:lnTo>
                    <a:lnTo>
                      <a:pt x="1291992" y="45719"/>
                    </a:lnTo>
                    <a:lnTo>
                      <a:pt x="1293906" y="47290"/>
                    </a:lnTo>
                    <a:cubicBezTo>
                      <a:pt x="1309252" y="56815"/>
                      <a:pt x="1322481" y="74278"/>
                      <a:pt x="1332006" y="75865"/>
                    </a:cubicBezTo>
                    <a:cubicBezTo>
                      <a:pt x="1341531" y="77453"/>
                      <a:pt x="1344177" y="55757"/>
                      <a:pt x="1351056" y="56815"/>
                    </a:cubicBezTo>
                    <a:cubicBezTo>
                      <a:pt x="1357935" y="57873"/>
                      <a:pt x="1366931" y="81157"/>
                      <a:pt x="1373281" y="82215"/>
                    </a:cubicBezTo>
                    <a:cubicBezTo>
                      <a:pt x="1379631" y="83273"/>
                      <a:pt x="1383335" y="63694"/>
                      <a:pt x="1389156" y="63165"/>
                    </a:cubicBezTo>
                    <a:cubicBezTo>
                      <a:pt x="1394977" y="62636"/>
                      <a:pt x="1402385" y="78511"/>
                      <a:pt x="1408206" y="79040"/>
                    </a:cubicBezTo>
                    <a:cubicBezTo>
                      <a:pt x="1414027" y="79569"/>
                      <a:pt x="1418789" y="67927"/>
                      <a:pt x="1424081" y="66340"/>
                    </a:cubicBezTo>
                    <a:cubicBezTo>
                      <a:pt x="1429373" y="64753"/>
                      <a:pt x="1431489" y="68986"/>
                      <a:pt x="1439956" y="69515"/>
                    </a:cubicBezTo>
                    <a:cubicBezTo>
                      <a:pt x="1439956" y="69515"/>
                      <a:pt x="1466414" y="73748"/>
                      <a:pt x="1474881" y="69515"/>
                    </a:cubicBezTo>
                    <a:cubicBezTo>
                      <a:pt x="1479114" y="67399"/>
                      <a:pt x="1480569" y="61313"/>
                      <a:pt x="1482223" y="55624"/>
                    </a:cubicBezTo>
                    <a:lnTo>
                      <a:pt x="1489567" y="45719"/>
                    </a:lnTo>
                    <a:lnTo>
                      <a:pt x="1496385" y="45719"/>
                    </a:lnTo>
                    <a:lnTo>
                      <a:pt x="1499636" y="46645"/>
                    </a:lnTo>
                    <a:cubicBezTo>
                      <a:pt x="1509706" y="51854"/>
                      <a:pt x="1522903" y="63165"/>
                      <a:pt x="1535206" y="63165"/>
                    </a:cubicBezTo>
                    <a:cubicBezTo>
                      <a:pt x="1543408" y="63165"/>
                      <a:pt x="1553197" y="58403"/>
                      <a:pt x="1562788" y="53640"/>
                    </a:cubicBezTo>
                    <a:lnTo>
                      <a:pt x="1581333" y="46947"/>
                    </a:lnTo>
                    <a:lnTo>
                      <a:pt x="1578159" y="50273"/>
                    </a:lnTo>
                    <a:cubicBezTo>
                      <a:pt x="1575801" y="54035"/>
                      <a:pt x="1573518" y="59096"/>
                      <a:pt x="1573283" y="63649"/>
                    </a:cubicBezTo>
                    <a:cubicBezTo>
                      <a:pt x="1572812" y="72757"/>
                      <a:pt x="1578156" y="75250"/>
                      <a:pt x="1579723" y="71360"/>
                    </a:cubicBezTo>
                    <a:cubicBezTo>
                      <a:pt x="1581502" y="67227"/>
                      <a:pt x="1582712" y="60881"/>
                      <a:pt x="1583342" y="55408"/>
                    </a:cubicBezTo>
                    <a:lnTo>
                      <a:pt x="1583467" y="46177"/>
                    </a:lnTo>
                    <a:lnTo>
                      <a:pt x="1584736" y="45719"/>
                    </a:lnTo>
                    <a:lnTo>
                      <a:pt x="1592727" y="45719"/>
                    </a:lnTo>
                    <a:lnTo>
                      <a:pt x="1605850" y="51655"/>
                    </a:lnTo>
                    <a:cubicBezTo>
                      <a:pt x="1610612" y="55757"/>
                      <a:pt x="1615639" y="60519"/>
                      <a:pt x="1624106" y="63165"/>
                    </a:cubicBezTo>
                    <a:cubicBezTo>
                      <a:pt x="1641039" y="68457"/>
                      <a:pt x="1673319" y="76394"/>
                      <a:pt x="1690781" y="75865"/>
                    </a:cubicBezTo>
                    <a:cubicBezTo>
                      <a:pt x="1708243" y="75336"/>
                      <a:pt x="1710890" y="58932"/>
                      <a:pt x="1728881" y="59990"/>
                    </a:cubicBezTo>
                    <a:cubicBezTo>
                      <a:pt x="1746872" y="61048"/>
                      <a:pt x="1777564" y="84861"/>
                      <a:pt x="1798731" y="82215"/>
                    </a:cubicBezTo>
                    <a:cubicBezTo>
                      <a:pt x="1814606" y="80231"/>
                      <a:pt x="1830183" y="61578"/>
                      <a:pt x="1843454" y="51035"/>
                    </a:cubicBezTo>
                    <a:lnTo>
                      <a:pt x="1853000" y="45719"/>
                    </a:lnTo>
                    <a:lnTo>
                      <a:pt x="1866686" y="45719"/>
                    </a:lnTo>
                    <a:lnTo>
                      <a:pt x="1874534" y="51259"/>
                    </a:lnTo>
                    <a:cubicBezTo>
                      <a:pt x="1879825" y="56021"/>
                      <a:pt x="1884720" y="61578"/>
                      <a:pt x="1890806" y="63165"/>
                    </a:cubicBezTo>
                    <a:cubicBezTo>
                      <a:pt x="1902977" y="66340"/>
                      <a:pt x="1913031" y="61048"/>
                      <a:pt x="1928906" y="63165"/>
                    </a:cubicBezTo>
                    <a:cubicBezTo>
                      <a:pt x="1944781" y="65282"/>
                      <a:pt x="1970181" y="75865"/>
                      <a:pt x="1986056" y="75865"/>
                    </a:cubicBezTo>
                    <a:cubicBezTo>
                      <a:pt x="2001931" y="75865"/>
                      <a:pt x="2010398" y="67398"/>
                      <a:pt x="2024156" y="63165"/>
                    </a:cubicBezTo>
                    <a:cubicBezTo>
                      <a:pt x="2037914" y="58932"/>
                      <a:pt x="2049027" y="50465"/>
                      <a:pt x="2068606" y="50465"/>
                    </a:cubicBezTo>
                    <a:cubicBezTo>
                      <a:pt x="2088185" y="50465"/>
                      <a:pt x="2122052" y="64223"/>
                      <a:pt x="2141631" y="63165"/>
                    </a:cubicBezTo>
                    <a:cubicBezTo>
                      <a:pt x="2156315" y="62372"/>
                      <a:pt x="2165940" y="51160"/>
                      <a:pt x="2175861" y="46273"/>
                    </a:cubicBezTo>
                    <a:lnTo>
                      <a:pt x="2178486" y="45719"/>
                    </a:lnTo>
                    <a:lnTo>
                      <a:pt x="2189892" y="45719"/>
                    </a:lnTo>
                    <a:lnTo>
                      <a:pt x="2197218" y="48803"/>
                    </a:lnTo>
                    <a:cubicBezTo>
                      <a:pt x="2208604" y="56319"/>
                      <a:pt x="2220212" y="70309"/>
                      <a:pt x="2227356" y="72690"/>
                    </a:cubicBezTo>
                    <a:cubicBezTo>
                      <a:pt x="2236881" y="75865"/>
                      <a:pt x="2234235" y="62636"/>
                      <a:pt x="2243231" y="63165"/>
                    </a:cubicBezTo>
                    <a:cubicBezTo>
                      <a:pt x="2252227" y="63694"/>
                      <a:pt x="2267043" y="82744"/>
                      <a:pt x="2281331" y="75865"/>
                    </a:cubicBezTo>
                    <a:lnTo>
                      <a:pt x="2290176" y="67862"/>
                    </a:lnTo>
                    <a:lnTo>
                      <a:pt x="2294327" y="68404"/>
                    </a:lnTo>
                    <a:cubicBezTo>
                      <a:pt x="2301274" y="68933"/>
                      <a:pt x="2309958" y="69462"/>
                      <a:pt x="2315168" y="71579"/>
                    </a:cubicBezTo>
                    <a:cubicBezTo>
                      <a:pt x="2320378" y="73696"/>
                      <a:pt x="2318641" y="81633"/>
                      <a:pt x="2325588" y="81104"/>
                    </a:cubicBezTo>
                    <a:cubicBezTo>
                      <a:pt x="2325588" y="81104"/>
                      <a:pt x="2345851" y="66817"/>
                      <a:pt x="2356850" y="68404"/>
                    </a:cubicBezTo>
                    <a:cubicBezTo>
                      <a:pt x="2367850" y="69991"/>
                      <a:pt x="2380008" y="91158"/>
                      <a:pt x="2391586" y="90629"/>
                    </a:cubicBezTo>
                    <a:cubicBezTo>
                      <a:pt x="2403164" y="90100"/>
                      <a:pt x="2416479" y="67875"/>
                      <a:pt x="2426321" y="65229"/>
                    </a:cubicBezTo>
                    <a:cubicBezTo>
                      <a:pt x="2436163" y="62583"/>
                      <a:pt x="2441952" y="76342"/>
                      <a:pt x="2450636" y="74754"/>
                    </a:cubicBezTo>
                    <a:cubicBezTo>
                      <a:pt x="2459321" y="73166"/>
                      <a:pt x="2469161" y="55704"/>
                      <a:pt x="2478425" y="55704"/>
                    </a:cubicBezTo>
                    <a:cubicBezTo>
                      <a:pt x="2487688" y="55704"/>
                      <a:pt x="2496950" y="73167"/>
                      <a:pt x="2506213" y="74754"/>
                    </a:cubicBezTo>
                    <a:cubicBezTo>
                      <a:pt x="2515476" y="76341"/>
                      <a:pt x="2526476" y="65229"/>
                      <a:pt x="2534001" y="65229"/>
                    </a:cubicBezTo>
                    <a:lnTo>
                      <a:pt x="2545978" y="71797"/>
                    </a:lnTo>
                    <a:lnTo>
                      <a:pt x="2545978" y="34243"/>
                    </a:lnTo>
                    <a:lnTo>
                      <a:pt x="2545976" y="34243"/>
                    </a:ln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DDAD9B8-C0B1-F256-F63E-D1A9C1844359}"/>
                </a:ext>
              </a:extLst>
            </p:cNvPr>
            <p:cNvGrpSpPr/>
            <p:nvPr/>
          </p:nvGrpSpPr>
          <p:grpSpPr>
            <a:xfrm>
              <a:off x="5944040" y="2417234"/>
              <a:ext cx="2545978" cy="136357"/>
              <a:chOff x="0" y="38100"/>
              <a:chExt cx="2545978" cy="136357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B017F64-FD84-EA54-9496-205001773FD4}"/>
                  </a:ext>
                </a:extLst>
              </p:cNvPr>
              <p:cNvSpPr/>
              <p:nvPr/>
            </p:nvSpPr>
            <p:spPr>
              <a:xfrm>
                <a:off x="2" y="38100"/>
                <a:ext cx="2545976" cy="45719"/>
              </a:xfrm>
              <a:prstGeom prst="rect">
                <a:avLst/>
              </a:prstGeom>
              <a:solidFill>
                <a:srgbClr val="597141"/>
              </a:solidFill>
              <a:ln>
                <a:noFill/>
              </a:ln>
              <a:effectLst>
                <a:outerShdw dist="38100" dir="16200000" rotWithShape="0">
                  <a:srgbClr val="49523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9C25FD-75AB-3A9D-E95D-1B653C9490A1}"/>
                  </a:ext>
                </a:extLst>
              </p:cNvPr>
              <p:cNvSpPr/>
              <p:nvPr/>
            </p:nvSpPr>
            <p:spPr>
              <a:xfrm flipH="1">
                <a:off x="0" y="83819"/>
                <a:ext cx="2545978" cy="90638"/>
              </a:xfrm>
              <a:custGeom>
                <a:avLst/>
                <a:gdLst>
                  <a:gd name="connsiteX0" fmla="*/ 691455 w 2545978"/>
                  <a:gd name="connsiteY0" fmla="*/ 68997 h 90638"/>
                  <a:gd name="connsiteX1" fmla="*/ 695289 w 2545978"/>
                  <a:gd name="connsiteY1" fmla="*/ 79088 h 90638"/>
                  <a:gd name="connsiteX2" fmla="*/ 701850 w 2545978"/>
                  <a:gd name="connsiteY2" fmla="*/ 76170 h 90638"/>
                  <a:gd name="connsiteX3" fmla="*/ 691455 w 2545978"/>
                  <a:gd name="connsiteY3" fmla="*/ 68997 h 90638"/>
                  <a:gd name="connsiteX4" fmla="*/ 1189150 w 2545978"/>
                  <a:gd name="connsiteY4" fmla="*/ 66609 h 90638"/>
                  <a:gd name="connsiteX5" fmla="*/ 1192984 w 2545978"/>
                  <a:gd name="connsiteY5" fmla="*/ 76700 h 90638"/>
                  <a:gd name="connsiteX6" fmla="*/ 1199545 w 2545978"/>
                  <a:gd name="connsiteY6" fmla="*/ 73782 h 90638"/>
                  <a:gd name="connsiteX7" fmla="*/ 1189150 w 2545978"/>
                  <a:gd name="connsiteY7" fmla="*/ 66609 h 90638"/>
                  <a:gd name="connsiteX8" fmla="*/ 1860986 w 2545978"/>
                  <a:gd name="connsiteY8" fmla="*/ 65042 h 90638"/>
                  <a:gd name="connsiteX9" fmla="*/ 1864820 w 2545978"/>
                  <a:gd name="connsiteY9" fmla="*/ 75133 h 90638"/>
                  <a:gd name="connsiteX10" fmla="*/ 1871381 w 2545978"/>
                  <a:gd name="connsiteY10" fmla="*/ 72215 h 90638"/>
                  <a:gd name="connsiteX11" fmla="*/ 1860986 w 2545978"/>
                  <a:gd name="connsiteY11" fmla="*/ 65042 h 90638"/>
                  <a:gd name="connsiteX12" fmla="*/ 1560405 w 2545978"/>
                  <a:gd name="connsiteY12" fmla="*/ 63525 h 90638"/>
                  <a:gd name="connsiteX13" fmla="*/ 1563228 w 2545978"/>
                  <a:gd name="connsiteY13" fmla="*/ 79527 h 90638"/>
                  <a:gd name="connsiteX14" fmla="*/ 1568058 w 2545978"/>
                  <a:gd name="connsiteY14" fmla="*/ 74900 h 90638"/>
                  <a:gd name="connsiteX15" fmla="*/ 1560405 w 2545978"/>
                  <a:gd name="connsiteY15" fmla="*/ 63525 h 90638"/>
                  <a:gd name="connsiteX16" fmla="*/ 684709 w 2545978"/>
                  <a:gd name="connsiteY16" fmla="*/ 61879 h 90638"/>
                  <a:gd name="connsiteX17" fmla="*/ 670848 w 2545978"/>
                  <a:gd name="connsiteY17" fmla="*/ 73835 h 90638"/>
                  <a:gd name="connsiteX18" fmla="*/ 679597 w 2545978"/>
                  <a:gd name="connsiteY18" fmla="*/ 78698 h 90638"/>
                  <a:gd name="connsiteX19" fmla="*/ 684709 w 2545978"/>
                  <a:gd name="connsiteY19" fmla="*/ 61879 h 90638"/>
                  <a:gd name="connsiteX20" fmla="*/ 1227247 w 2545978"/>
                  <a:gd name="connsiteY20" fmla="*/ 61849 h 90638"/>
                  <a:gd name="connsiteX21" fmla="*/ 1231081 w 2545978"/>
                  <a:gd name="connsiteY21" fmla="*/ 71940 h 90638"/>
                  <a:gd name="connsiteX22" fmla="*/ 1237642 w 2545978"/>
                  <a:gd name="connsiteY22" fmla="*/ 69022 h 90638"/>
                  <a:gd name="connsiteX23" fmla="*/ 1227247 w 2545978"/>
                  <a:gd name="connsiteY23" fmla="*/ 61849 h 90638"/>
                  <a:gd name="connsiteX24" fmla="*/ 2203891 w 2545978"/>
                  <a:gd name="connsiteY24" fmla="*/ 60277 h 90638"/>
                  <a:gd name="connsiteX25" fmla="*/ 2207725 w 2545978"/>
                  <a:gd name="connsiteY25" fmla="*/ 70368 h 90638"/>
                  <a:gd name="connsiteX26" fmla="*/ 2214286 w 2545978"/>
                  <a:gd name="connsiteY26" fmla="*/ 67450 h 90638"/>
                  <a:gd name="connsiteX27" fmla="*/ 2203891 w 2545978"/>
                  <a:gd name="connsiteY27" fmla="*/ 60277 h 90638"/>
                  <a:gd name="connsiteX28" fmla="*/ 1854240 w 2545978"/>
                  <a:gd name="connsiteY28" fmla="*/ 57924 h 90638"/>
                  <a:gd name="connsiteX29" fmla="*/ 1840380 w 2545978"/>
                  <a:gd name="connsiteY29" fmla="*/ 69880 h 90638"/>
                  <a:gd name="connsiteX30" fmla="*/ 1849128 w 2545978"/>
                  <a:gd name="connsiteY30" fmla="*/ 74743 h 90638"/>
                  <a:gd name="connsiteX31" fmla="*/ 1854240 w 2545978"/>
                  <a:gd name="connsiteY31" fmla="*/ 57924 h 90638"/>
                  <a:gd name="connsiteX32" fmla="*/ 1588454 w 2545978"/>
                  <a:gd name="connsiteY32" fmla="*/ 55978 h 90638"/>
                  <a:gd name="connsiteX33" fmla="*/ 1591277 w 2545978"/>
                  <a:gd name="connsiteY33" fmla="*/ 71979 h 90638"/>
                  <a:gd name="connsiteX34" fmla="*/ 1596107 w 2545978"/>
                  <a:gd name="connsiteY34" fmla="*/ 67352 h 90638"/>
                  <a:gd name="connsiteX35" fmla="*/ 1588454 w 2545978"/>
                  <a:gd name="connsiteY35" fmla="*/ 55978 h 90638"/>
                  <a:gd name="connsiteX36" fmla="*/ 1220501 w 2545978"/>
                  <a:gd name="connsiteY36" fmla="*/ 54731 h 90638"/>
                  <a:gd name="connsiteX37" fmla="*/ 1206640 w 2545978"/>
                  <a:gd name="connsiteY37" fmla="*/ 66687 h 90638"/>
                  <a:gd name="connsiteX38" fmla="*/ 1215389 w 2545978"/>
                  <a:gd name="connsiteY38" fmla="*/ 71550 h 90638"/>
                  <a:gd name="connsiteX39" fmla="*/ 1220501 w 2545978"/>
                  <a:gd name="connsiteY39" fmla="*/ 54731 h 90638"/>
                  <a:gd name="connsiteX40" fmla="*/ 2197145 w 2545978"/>
                  <a:gd name="connsiteY40" fmla="*/ 53159 h 90638"/>
                  <a:gd name="connsiteX41" fmla="*/ 2183285 w 2545978"/>
                  <a:gd name="connsiteY41" fmla="*/ 65115 h 90638"/>
                  <a:gd name="connsiteX42" fmla="*/ 2192033 w 2545978"/>
                  <a:gd name="connsiteY42" fmla="*/ 69978 h 90638"/>
                  <a:gd name="connsiteX43" fmla="*/ 2197145 w 2545978"/>
                  <a:gd name="connsiteY43" fmla="*/ 53159 h 90638"/>
                  <a:gd name="connsiteX44" fmla="*/ 2545976 w 2545978"/>
                  <a:gd name="connsiteY44" fmla="*/ 0 h 90638"/>
                  <a:gd name="connsiteX45" fmla="*/ 0 w 2545978"/>
                  <a:gd name="connsiteY45" fmla="*/ 0 h 90638"/>
                  <a:gd name="connsiteX46" fmla="*/ 0 w 2545978"/>
                  <a:gd name="connsiteY46" fmla="*/ 45719 h 90638"/>
                  <a:gd name="connsiteX47" fmla="*/ 1350 w 2545978"/>
                  <a:gd name="connsiteY47" fmla="*/ 45719 h 90638"/>
                  <a:gd name="connsiteX48" fmla="*/ 1350 w 2545978"/>
                  <a:gd name="connsiteY48" fmla="*/ 68497 h 90638"/>
                  <a:gd name="connsiteX49" fmla="*/ 4261 w 2545978"/>
                  <a:gd name="connsiteY49" fmla="*/ 70706 h 90638"/>
                  <a:gd name="connsiteX50" fmla="*/ 11206 w 2545978"/>
                  <a:gd name="connsiteY50" fmla="*/ 69515 h 90638"/>
                  <a:gd name="connsiteX51" fmla="*/ 23906 w 2545978"/>
                  <a:gd name="connsiteY51" fmla="*/ 59990 h 90638"/>
                  <a:gd name="connsiteX52" fmla="*/ 52481 w 2545978"/>
                  <a:gd name="connsiteY52" fmla="*/ 63165 h 90638"/>
                  <a:gd name="connsiteX53" fmla="*/ 71531 w 2545978"/>
                  <a:gd name="connsiteY53" fmla="*/ 53640 h 90638"/>
                  <a:gd name="connsiteX54" fmla="*/ 96931 w 2545978"/>
                  <a:gd name="connsiteY54" fmla="*/ 69515 h 90638"/>
                  <a:gd name="connsiteX55" fmla="*/ 144556 w 2545978"/>
                  <a:gd name="connsiteY55" fmla="*/ 50465 h 90638"/>
                  <a:gd name="connsiteX56" fmla="*/ 160431 w 2545978"/>
                  <a:gd name="connsiteY56" fmla="*/ 75865 h 90638"/>
                  <a:gd name="connsiteX57" fmla="*/ 223931 w 2545978"/>
                  <a:gd name="connsiteY57" fmla="*/ 50465 h 90638"/>
                  <a:gd name="connsiteX58" fmla="*/ 252506 w 2545978"/>
                  <a:gd name="connsiteY58" fmla="*/ 63165 h 90638"/>
                  <a:gd name="connsiteX59" fmla="*/ 287431 w 2545978"/>
                  <a:gd name="connsiteY59" fmla="*/ 50465 h 90638"/>
                  <a:gd name="connsiteX60" fmla="*/ 309656 w 2545978"/>
                  <a:gd name="connsiteY60" fmla="*/ 69515 h 90638"/>
                  <a:gd name="connsiteX61" fmla="*/ 360456 w 2545978"/>
                  <a:gd name="connsiteY61" fmla="*/ 59990 h 90638"/>
                  <a:gd name="connsiteX62" fmla="*/ 389031 w 2545978"/>
                  <a:gd name="connsiteY62" fmla="*/ 69515 h 90638"/>
                  <a:gd name="connsiteX63" fmla="*/ 404906 w 2545978"/>
                  <a:gd name="connsiteY63" fmla="*/ 53640 h 90638"/>
                  <a:gd name="connsiteX64" fmla="*/ 430306 w 2545978"/>
                  <a:gd name="connsiteY64" fmla="*/ 85390 h 90638"/>
                  <a:gd name="connsiteX65" fmla="*/ 468406 w 2545978"/>
                  <a:gd name="connsiteY65" fmla="*/ 72690 h 90638"/>
                  <a:gd name="connsiteX66" fmla="*/ 490631 w 2545978"/>
                  <a:gd name="connsiteY66" fmla="*/ 88565 h 90638"/>
                  <a:gd name="connsiteX67" fmla="*/ 522381 w 2545978"/>
                  <a:gd name="connsiteY67" fmla="*/ 53640 h 90638"/>
                  <a:gd name="connsiteX68" fmla="*/ 554131 w 2545978"/>
                  <a:gd name="connsiteY68" fmla="*/ 63165 h 90638"/>
                  <a:gd name="connsiteX69" fmla="*/ 595406 w 2545978"/>
                  <a:gd name="connsiteY69" fmla="*/ 56815 h 90638"/>
                  <a:gd name="connsiteX70" fmla="*/ 636681 w 2545978"/>
                  <a:gd name="connsiteY70" fmla="*/ 63165 h 90638"/>
                  <a:gd name="connsiteX71" fmla="*/ 660890 w 2545978"/>
                  <a:gd name="connsiteY71" fmla="*/ 48282 h 90638"/>
                  <a:gd name="connsiteX72" fmla="*/ 664762 w 2545978"/>
                  <a:gd name="connsiteY72" fmla="*/ 45719 h 90638"/>
                  <a:gd name="connsiteX73" fmla="*/ 693485 w 2545978"/>
                  <a:gd name="connsiteY73" fmla="*/ 45719 h 90638"/>
                  <a:gd name="connsiteX74" fmla="*/ 700180 w 2545978"/>
                  <a:gd name="connsiteY74" fmla="*/ 58204 h 90638"/>
                  <a:gd name="connsiteX75" fmla="*/ 719231 w 2545978"/>
                  <a:gd name="connsiteY75" fmla="*/ 79040 h 90638"/>
                  <a:gd name="connsiteX76" fmla="*/ 792256 w 2545978"/>
                  <a:gd name="connsiteY76" fmla="*/ 56815 h 90638"/>
                  <a:gd name="connsiteX77" fmla="*/ 827181 w 2545978"/>
                  <a:gd name="connsiteY77" fmla="*/ 72690 h 90638"/>
                  <a:gd name="connsiteX78" fmla="*/ 843056 w 2545978"/>
                  <a:gd name="connsiteY78" fmla="*/ 53640 h 90638"/>
                  <a:gd name="connsiteX79" fmla="*/ 862106 w 2545978"/>
                  <a:gd name="connsiteY79" fmla="*/ 53640 h 90638"/>
                  <a:gd name="connsiteX80" fmla="*/ 881156 w 2545978"/>
                  <a:gd name="connsiteY80" fmla="*/ 56815 h 90638"/>
                  <a:gd name="connsiteX81" fmla="*/ 890681 w 2545978"/>
                  <a:gd name="connsiteY81" fmla="*/ 66340 h 90638"/>
                  <a:gd name="connsiteX82" fmla="*/ 919256 w 2545978"/>
                  <a:gd name="connsiteY82" fmla="*/ 53640 h 90638"/>
                  <a:gd name="connsiteX83" fmla="*/ 951006 w 2545978"/>
                  <a:gd name="connsiteY83" fmla="*/ 75865 h 90638"/>
                  <a:gd name="connsiteX84" fmla="*/ 982756 w 2545978"/>
                  <a:gd name="connsiteY84" fmla="*/ 50465 h 90638"/>
                  <a:gd name="connsiteX85" fmla="*/ 1004981 w 2545978"/>
                  <a:gd name="connsiteY85" fmla="*/ 59990 h 90638"/>
                  <a:gd name="connsiteX86" fmla="*/ 1017482 w 2545978"/>
                  <a:gd name="connsiteY86" fmla="*/ 49869 h 90638"/>
                  <a:gd name="connsiteX87" fmla="*/ 1023478 w 2545978"/>
                  <a:gd name="connsiteY87" fmla="*/ 45719 h 90638"/>
                  <a:gd name="connsiteX88" fmla="*/ 1037177 w 2545978"/>
                  <a:gd name="connsiteY88" fmla="*/ 45719 h 90638"/>
                  <a:gd name="connsiteX89" fmla="*/ 1043081 w 2545978"/>
                  <a:gd name="connsiteY89" fmla="*/ 49870 h 90638"/>
                  <a:gd name="connsiteX90" fmla="*/ 1055781 w 2545978"/>
                  <a:gd name="connsiteY90" fmla="*/ 59990 h 90638"/>
                  <a:gd name="connsiteX91" fmla="*/ 1081181 w 2545978"/>
                  <a:gd name="connsiteY91" fmla="*/ 50465 h 90638"/>
                  <a:gd name="connsiteX92" fmla="*/ 1097056 w 2545978"/>
                  <a:gd name="connsiteY92" fmla="*/ 59990 h 90638"/>
                  <a:gd name="connsiteX93" fmla="*/ 1160556 w 2545978"/>
                  <a:gd name="connsiteY93" fmla="*/ 82215 h 90638"/>
                  <a:gd name="connsiteX94" fmla="*/ 1190274 w 2545978"/>
                  <a:gd name="connsiteY94" fmla="*/ 60635 h 90638"/>
                  <a:gd name="connsiteX95" fmla="*/ 1205541 w 2545978"/>
                  <a:gd name="connsiteY95" fmla="*/ 45719 h 90638"/>
                  <a:gd name="connsiteX96" fmla="*/ 1291992 w 2545978"/>
                  <a:gd name="connsiteY96" fmla="*/ 45719 h 90638"/>
                  <a:gd name="connsiteX97" fmla="*/ 1293906 w 2545978"/>
                  <a:gd name="connsiteY97" fmla="*/ 47290 h 90638"/>
                  <a:gd name="connsiteX98" fmla="*/ 1332006 w 2545978"/>
                  <a:gd name="connsiteY98" fmla="*/ 75865 h 90638"/>
                  <a:gd name="connsiteX99" fmla="*/ 1351056 w 2545978"/>
                  <a:gd name="connsiteY99" fmla="*/ 56815 h 90638"/>
                  <a:gd name="connsiteX100" fmla="*/ 1373281 w 2545978"/>
                  <a:gd name="connsiteY100" fmla="*/ 82215 h 90638"/>
                  <a:gd name="connsiteX101" fmla="*/ 1389156 w 2545978"/>
                  <a:gd name="connsiteY101" fmla="*/ 63165 h 90638"/>
                  <a:gd name="connsiteX102" fmla="*/ 1408206 w 2545978"/>
                  <a:gd name="connsiteY102" fmla="*/ 79040 h 90638"/>
                  <a:gd name="connsiteX103" fmla="*/ 1424081 w 2545978"/>
                  <a:gd name="connsiteY103" fmla="*/ 66340 h 90638"/>
                  <a:gd name="connsiteX104" fmla="*/ 1439956 w 2545978"/>
                  <a:gd name="connsiteY104" fmla="*/ 69515 h 90638"/>
                  <a:gd name="connsiteX105" fmla="*/ 1474881 w 2545978"/>
                  <a:gd name="connsiteY105" fmla="*/ 69515 h 90638"/>
                  <a:gd name="connsiteX106" fmla="*/ 1482223 w 2545978"/>
                  <a:gd name="connsiteY106" fmla="*/ 55624 h 90638"/>
                  <a:gd name="connsiteX107" fmla="*/ 1489567 w 2545978"/>
                  <a:gd name="connsiteY107" fmla="*/ 45719 h 90638"/>
                  <a:gd name="connsiteX108" fmla="*/ 1496385 w 2545978"/>
                  <a:gd name="connsiteY108" fmla="*/ 45719 h 90638"/>
                  <a:gd name="connsiteX109" fmla="*/ 1499636 w 2545978"/>
                  <a:gd name="connsiteY109" fmla="*/ 46645 h 90638"/>
                  <a:gd name="connsiteX110" fmla="*/ 1535206 w 2545978"/>
                  <a:gd name="connsiteY110" fmla="*/ 63165 h 90638"/>
                  <a:gd name="connsiteX111" fmla="*/ 1562788 w 2545978"/>
                  <a:gd name="connsiteY111" fmla="*/ 53640 h 90638"/>
                  <a:gd name="connsiteX112" fmla="*/ 1581333 w 2545978"/>
                  <a:gd name="connsiteY112" fmla="*/ 46947 h 90638"/>
                  <a:gd name="connsiteX113" fmla="*/ 1578159 w 2545978"/>
                  <a:gd name="connsiteY113" fmla="*/ 50273 h 90638"/>
                  <a:gd name="connsiteX114" fmla="*/ 1573283 w 2545978"/>
                  <a:gd name="connsiteY114" fmla="*/ 63649 h 90638"/>
                  <a:gd name="connsiteX115" fmla="*/ 1579723 w 2545978"/>
                  <a:gd name="connsiteY115" fmla="*/ 71360 h 90638"/>
                  <a:gd name="connsiteX116" fmla="*/ 1583342 w 2545978"/>
                  <a:gd name="connsiteY116" fmla="*/ 55408 h 90638"/>
                  <a:gd name="connsiteX117" fmla="*/ 1583467 w 2545978"/>
                  <a:gd name="connsiteY117" fmla="*/ 46177 h 90638"/>
                  <a:gd name="connsiteX118" fmla="*/ 1584736 w 2545978"/>
                  <a:gd name="connsiteY118" fmla="*/ 45719 h 90638"/>
                  <a:gd name="connsiteX119" fmla="*/ 1592727 w 2545978"/>
                  <a:gd name="connsiteY119" fmla="*/ 45719 h 90638"/>
                  <a:gd name="connsiteX120" fmla="*/ 1605850 w 2545978"/>
                  <a:gd name="connsiteY120" fmla="*/ 51655 h 90638"/>
                  <a:gd name="connsiteX121" fmla="*/ 1624106 w 2545978"/>
                  <a:gd name="connsiteY121" fmla="*/ 63165 h 90638"/>
                  <a:gd name="connsiteX122" fmla="*/ 1690781 w 2545978"/>
                  <a:gd name="connsiteY122" fmla="*/ 75865 h 90638"/>
                  <a:gd name="connsiteX123" fmla="*/ 1728881 w 2545978"/>
                  <a:gd name="connsiteY123" fmla="*/ 59990 h 90638"/>
                  <a:gd name="connsiteX124" fmla="*/ 1798731 w 2545978"/>
                  <a:gd name="connsiteY124" fmla="*/ 82215 h 90638"/>
                  <a:gd name="connsiteX125" fmla="*/ 1843454 w 2545978"/>
                  <a:gd name="connsiteY125" fmla="*/ 51035 h 90638"/>
                  <a:gd name="connsiteX126" fmla="*/ 1853000 w 2545978"/>
                  <a:gd name="connsiteY126" fmla="*/ 45719 h 90638"/>
                  <a:gd name="connsiteX127" fmla="*/ 1866686 w 2545978"/>
                  <a:gd name="connsiteY127" fmla="*/ 45719 h 90638"/>
                  <a:gd name="connsiteX128" fmla="*/ 1874534 w 2545978"/>
                  <a:gd name="connsiteY128" fmla="*/ 51259 h 90638"/>
                  <a:gd name="connsiteX129" fmla="*/ 1890806 w 2545978"/>
                  <a:gd name="connsiteY129" fmla="*/ 63165 h 90638"/>
                  <a:gd name="connsiteX130" fmla="*/ 1928906 w 2545978"/>
                  <a:gd name="connsiteY130" fmla="*/ 63165 h 90638"/>
                  <a:gd name="connsiteX131" fmla="*/ 1986056 w 2545978"/>
                  <a:gd name="connsiteY131" fmla="*/ 75865 h 90638"/>
                  <a:gd name="connsiteX132" fmla="*/ 2024156 w 2545978"/>
                  <a:gd name="connsiteY132" fmla="*/ 63165 h 90638"/>
                  <a:gd name="connsiteX133" fmla="*/ 2068606 w 2545978"/>
                  <a:gd name="connsiteY133" fmla="*/ 50465 h 90638"/>
                  <a:gd name="connsiteX134" fmla="*/ 2141631 w 2545978"/>
                  <a:gd name="connsiteY134" fmla="*/ 63165 h 90638"/>
                  <a:gd name="connsiteX135" fmla="*/ 2175861 w 2545978"/>
                  <a:gd name="connsiteY135" fmla="*/ 46273 h 90638"/>
                  <a:gd name="connsiteX136" fmla="*/ 2178486 w 2545978"/>
                  <a:gd name="connsiteY136" fmla="*/ 45719 h 90638"/>
                  <a:gd name="connsiteX137" fmla="*/ 2189892 w 2545978"/>
                  <a:gd name="connsiteY137" fmla="*/ 45719 h 90638"/>
                  <a:gd name="connsiteX138" fmla="*/ 2197218 w 2545978"/>
                  <a:gd name="connsiteY138" fmla="*/ 48803 h 90638"/>
                  <a:gd name="connsiteX139" fmla="*/ 2227356 w 2545978"/>
                  <a:gd name="connsiteY139" fmla="*/ 72690 h 90638"/>
                  <a:gd name="connsiteX140" fmla="*/ 2243231 w 2545978"/>
                  <a:gd name="connsiteY140" fmla="*/ 63165 h 90638"/>
                  <a:gd name="connsiteX141" fmla="*/ 2281331 w 2545978"/>
                  <a:gd name="connsiteY141" fmla="*/ 75865 h 90638"/>
                  <a:gd name="connsiteX142" fmla="*/ 2290176 w 2545978"/>
                  <a:gd name="connsiteY142" fmla="*/ 67862 h 90638"/>
                  <a:gd name="connsiteX143" fmla="*/ 2294327 w 2545978"/>
                  <a:gd name="connsiteY143" fmla="*/ 68404 h 90638"/>
                  <a:gd name="connsiteX144" fmla="*/ 2315168 w 2545978"/>
                  <a:gd name="connsiteY144" fmla="*/ 71579 h 90638"/>
                  <a:gd name="connsiteX145" fmla="*/ 2325588 w 2545978"/>
                  <a:gd name="connsiteY145" fmla="*/ 81104 h 90638"/>
                  <a:gd name="connsiteX146" fmla="*/ 2356850 w 2545978"/>
                  <a:gd name="connsiteY146" fmla="*/ 68404 h 90638"/>
                  <a:gd name="connsiteX147" fmla="*/ 2391586 w 2545978"/>
                  <a:gd name="connsiteY147" fmla="*/ 90629 h 90638"/>
                  <a:gd name="connsiteX148" fmla="*/ 2426321 w 2545978"/>
                  <a:gd name="connsiteY148" fmla="*/ 65229 h 90638"/>
                  <a:gd name="connsiteX149" fmla="*/ 2450636 w 2545978"/>
                  <a:gd name="connsiteY149" fmla="*/ 74754 h 90638"/>
                  <a:gd name="connsiteX150" fmla="*/ 2478425 w 2545978"/>
                  <a:gd name="connsiteY150" fmla="*/ 55704 h 90638"/>
                  <a:gd name="connsiteX151" fmla="*/ 2506213 w 2545978"/>
                  <a:gd name="connsiteY151" fmla="*/ 74754 h 90638"/>
                  <a:gd name="connsiteX152" fmla="*/ 2534001 w 2545978"/>
                  <a:gd name="connsiteY152" fmla="*/ 65229 h 90638"/>
                  <a:gd name="connsiteX153" fmla="*/ 2545978 w 2545978"/>
                  <a:gd name="connsiteY153" fmla="*/ 71797 h 90638"/>
                  <a:gd name="connsiteX154" fmla="*/ 2545978 w 2545978"/>
                  <a:gd name="connsiteY154" fmla="*/ 34243 h 90638"/>
                  <a:gd name="connsiteX155" fmla="*/ 2545976 w 2545978"/>
                  <a:gd name="connsiteY155" fmla="*/ 34243 h 9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2545978" h="90638">
                    <a:moveTo>
                      <a:pt x="691455" y="68997"/>
                    </a:moveTo>
                    <a:cubicBezTo>
                      <a:pt x="690361" y="69483"/>
                      <a:pt x="691664" y="75960"/>
                      <a:pt x="695289" y="79088"/>
                    </a:cubicBezTo>
                    <a:cubicBezTo>
                      <a:pt x="696886" y="80560"/>
                      <a:pt x="702329" y="79616"/>
                      <a:pt x="701850" y="76170"/>
                    </a:cubicBezTo>
                    <a:cubicBezTo>
                      <a:pt x="701371" y="72724"/>
                      <a:pt x="692548" y="68510"/>
                      <a:pt x="691455" y="68997"/>
                    </a:cubicBezTo>
                    <a:close/>
                    <a:moveTo>
                      <a:pt x="1189150" y="66609"/>
                    </a:moveTo>
                    <a:cubicBezTo>
                      <a:pt x="1188056" y="67095"/>
                      <a:pt x="1189359" y="73572"/>
                      <a:pt x="1192984" y="76700"/>
                    </a:cubicBezTo>
                    <a:cubicBezTo>
                      <a:pt x="1194581" y="78172"/>
                      <a:pt x="1200024" y="77228"/>
                      <a:pt x="1199545" y="73782"/>
                    </a:cubicBezTo>
                    <a:cubicBezTo>
                      <a:pt x="1199066" y="70336"/>
                      <a:pt x="1190243" y="66122"/>
                      <a:pt x="1189150" y="66609"/>
                    </a:cubicBezTo>
                    <a:close/>
                    <a:moveTo>
                      <a:pt x="1860986" y="65042"/>
                    </a:moveTo>
                    <a:cubicBezTo>
                      <a:pt x="1859893" y="65528"/>
                      <a:pt x="1861196" y="72005"/>
                      <a:pt x="1864820" y="75133"/>
                    </a:cubicBezTo>
                    <a:cubicBezTo>
                      <a:pt x="1866418" y="76605"/>
                      <a:pt x="1871861" y="75661"/>
                      <a:pt x="1871381" y="72215"/>
                    </a:cubicBezTo>
                    <a:cubicBezTo>
                      <a:pt x="1870902" y="68769"/>
                      <a:pt x="1862080" y="64555"/>
                      <a:pt x="1860986" y="65042"/>
                    </a:cubicBezTo>
                    <a:close/>
                    <a:moveTo>
                      <a:pt x="1560405" y="63525"/>
                    </a:moveTo>
                    <a:cubicBezTo>
                      <a:pt x="1559599" y="64296"/>
                      <a:pt x="1560559" y="74567"/>
                      <a:pt x="1563228" y="79527"/>
                    </a:cubicBezTo>
                    <a:cubicBezTo>
                      <a:pt x="1564403" y="81861"/>
                      <a:pt x="1568411" y="80364"/>
                      <a:pt x="1568058" y="74900"/>
                    </a:cubicBezTo>
                    <a:cubicBezTo>
                      <a:pt x="1567706" y="69435"/>
                      <a:pt x="1561210" y="62753"/>
                      <a:pt x="1560405" y="63525"/>
                    </a:cubicBezTo>
                    <a:close/>
                    <a:moveTo>
                      <a:pt x="684709" y="61879"/>
                    </a:moveTo>
                    <a:cubicBezTo>
                      <a:pt x="683250" y="61069"/>
                      <a:pt x="671488" y="68092"/>
                      <a:pt x="670848" y="73835"/>
                    </a:cubicBezTo>
                    <a:cubicBezTo>
                      <a:pt x="670209" y="79579"/>
                      <a:pt x="677467" y="81151"/>
                      <a:pt x="679597" y="78698"/>
                    </a:cubicBezTo>
                    <a:cubicBezTo>
                      <a:pt x="684429" y="73485"/>
                      <a:pt x="686167" y="62690"/>
                      <a:pt x="684709" y="61879"/>
                    </a:cubicBezTo>
                    <a:close/>
                    <a:moveTo>
                      <a:pt x="1227247" y="61849"/>
                    </a:moveTo>
                    <a:cubicBezTo>
                      <a:pt x="1226153" y="62335"/>
                      <a:pt x="1227456" y="68812"/>
                      <a:pt x="1231081" y="71940"/>
                    </a:cubicBezTo>
                    <a:cubicBezTo>
                      <a:pt x="1232678" y="73412"/>
                      <a:pt x="1238121" y="72468"/>
                      <a:pt x="1237642" y="69022"/>
                    </a:cubicBezTo>
                    <a:cubicBezTo>
                      <a:pt x="1237163" y="65576"/>
                      <a:pt x="1228340" y="61362"/>
                      <a:pt x="1227247" y="61849"/>
                    </a:cubicBezTo>
                    <a:close/>
                    <a:moveTo>
                      <a:pt x="2203891" y="60277"/>
                    </a:moveTo>
                    <a:cubicBezTo>
                      <a:pt x="2202798" y="60763"/>
                      <a:pt x="2204101" y="67240"/>
                      <a:pt x="2207725" y="70368"/>
                    </a:cubicBezTo>
                    <a:cubicBezTo>
                      <a:pt x="2209323" y="71840"/>
                      <a:pt x="2214766" y="70896"/>
                      <a:pt x="2214286" y="67450"/>
                    </a:cubicBezTo>
                    <a:cubicBezTo>
                      <a:pt x="2213807" y="64004"/>
                      <a:pt x="2204985" y="59790"/>
                      <a:pt x="2203891" y="60277"/>
                    </a:cubicBezTo>
                    <a:close/>
                    <a:moveTo>
                      <a:pt x="1854240" y="57924"/>
                    </a:moveTo>
                    <a:cubicBezTo>
                      <a:pt x="1852782" y="57114"/>
                      <a:pt x="1841019" y="64137"/>
                      <a:pt x="1840380" y="69880"/>
                    </a:cubicBezTo>
                    <a:cubicBezTo>
                      <a:pt x="1839740" y="75624"/>
                      <a:pt x="1846999" y="77196"/>
                      <a:pt x="1849128" y="74743"/>
                    </a:cubicBezTo>
                    <a:cubicBezTo>
                      <a:pt x="1853961" y="69530"/>
                      <a:pt x="1855698" y="58735"/>
                      <a:pt x="1854240" y="57924"/>
                    </a:cubicBezTo>
                    <a:close/>
                    <a:moveTo>
                      <a:pt x="1588454" y="55978"/>
                    </a:moveTo>
                    <a:cubicBezTo>
                      <a:pt x="1587649" y="56748"/>
                      <a:pt x="1588609" y="67019"/>
                      <a:pt x="1591277" y="71979"/>
                    </a:cubicBezTo>
                    <a:cubicBezTo>
                      <a:pt x="1592453" y="74313"/>
                      <a:pt x="1596461" y="72816"/>
                      <a:pt x="1596107" y="67352"/>
                    </a:cubicBezTo>
                    <a:cubicBezTo>
                      <a:pt x="1595755" y="61887"/>
                      <a:pt x="1589259" y="55205"/>
                      <a:pt x="1588454" y="55978"/>
                    </a:cubicBezTo>
                    <a:close/>
                    <a:moveTo>
                      <a:pt x="1220501" y="54731"/>
                    </a:moveTo>
                    <a:cubicBezTo>
                      <a:pt x="1219042" y="53921"/>
                      <a:pt x="1207280" y="60944"/>
                      <a:pt x="1206640" y="66687"/>
                    </a:cubicBezTo>
                    <a:cubicBezTo>
                      <a:pt x="1206001" y="72431"/>
                      <a:pt x="1213259" y="74003"/>
                      <a:pt x="1215389" y="71550"/>
                    </a:cubicBezTo>
                    <a:cubicBezTo>
                      <a:pt x="1220221" y="66337"/>
                      <a:pt x="1221959" y="55542"/>
                      <a:pt x="1220501" y="54731"/>
                    </a:cubicBezTo>
                    <a:close/>
                    <a:moveTo>
                      <a:pt x="2197145" y="53159"/>
                    </a:moveTo>
                    <a:cubicBezTo>
                      <a:pt x="2195687" y="52349"/>
                      <a:pt x="2183924" y="59372"/>
                      <a:pt x="2183285" y="65115"/>
                    </a:cubicBezTo>
                    <a:cubicBezTo>
                      <a:pt x="2182645" y="70859"/>
                      <a:pt x="2189904" y="72431"/>
                      <a:pt x="2192033" y="69978"/>
                    </a:cubicBezTo>
                    <a:cubicBezTo>
                      <a:pt x="2196866" y="64765"/>
                      <a:pt x="2198603" y="53970"/>
                      <a:pt x="2197145" y="53159"/>
                    </a:cubicBezTo>
                    <a:close/>
                    <a:moveTo>
                      <a:pt x="2545976" y="0"/>
                    </a:moveTo>
                    <a:lnTo>
                      <a:pt x="0" y="0"/>
                    </a:lnTo>
                    <a:lnTo>
                      <a:pt x="0" y="45719"/>
                    </a:lnTo>
                    <a:lnTo>
                      <a:pt x="1350" y="45719"/>
                    </a:lnTo>
                    <a:lnTo>
                      <a:pt x="1350" y="68497"/>
                    </a:lnTo>
                    <a:lnTo>
                      <a:pt x="4261" y="70706"/>
                    </a:lnTo>
                    <a:cubicBezTo>
                      <a:pt x="6576" y="70838"/>
                      <a:pt x="9089" y="70044"/>
                      <a:pt x="11206" y="69515"/>
                    </a:cubicBezTo>
                    <a:cubicBezTo>
                      <a:pt x="11206" y="69515"/>
                      <a:pt x="17027" y="61048"/>
                      <a:pt x="23906" y="59990"/>
                    </a:cubicBezTo>
                    <a:cubicBezTo>
                      <a:pt x="30785" y="58932"/>
                      <a:pt x="44544" y="64223"/>
                      <a:pt x="52481" y="63165"/>
                    </a:cubicBezTo>
                    <a:cubicBezTo>
                      <a:pt x="60418" y="62107"/>
                      <a:pt x="64123" y="52582"/>
                      <a:pt x="71531" y="53640"/>
                    </a:cubicBezTo>
                    <a:cubicBezTo>
                      <a:pt x="78939" y="54698"/>
                      <a:pt x="84760" y="70044"/>
                      <a:pt x="96931" y="69515"/>
                    </a:cubicBezTo>
                    <a:cubicBezTo>
                      <a:pt x="109102" y="68986"/>
                      <a:pt x="133973" y="49407"/>
                      <a:pt x="144556" y="50465"/>
                    </a:cubicBezTo>
                    <a:cubicBezTo>
                      <a:pt x="155139" y="51523"/>
                      <a:pt x="147202" y="75865"/>
                      <a:pt x="160431" y="75865"/>
                    </a:cubicBezTo>
                    <a:cubicBezTo>
                      <a:pt x="173660" y="75865"/>
                      <a:pt x="208585" y="52582"/>
                      <a:pt x="223931" y="50465"/>
                    </a:cubicBezTo>
                    <a:cubicBezTo>
                      <a:pt x="239277" y="48348"/>
                      <a:pt x="241923" y="63165"/>
                      <a:pt x="252506" y="63165"/>
                    </a:cubicBezTo>
                    <a:cubicBezTo>
                      <a:pt x="263089" y="63165"/>
                      <a:pt x="277906" y="49407"/>
                      <a:pt x="287431" y="50465"/>
                    </a:cubicBezTo>
                    <a:cubicBezTo>
                      <a:pt x="296956" y="51523"/>
                      <a:pt x="297485" y="67928"/>
                      <a:pt x="309656" y="69515"/>
                    </a:cubicBezTo>
                    <a:cubicBezTo>
                      <a:pt x="321827" y="71102"/>
                      <a:pt x="347227" y="59990"/>
                      <a:pt x="360456" y="59990"/>
                    </a:cubicBezTo>
                    <a:cubicBezTo>
                      <a:pt x="373685" y="59990"/>
                      <a:pt x="381623" y="70573"/>
                      <a:pt x="389031" y="69515"/>
                    </a:cubicBezTo>
                    <a:cubicBezTo>
                      <a:pt x="396439" y="68457"/>
                      <a:pt x="398027" y="50994"/>
                      <a:pt x="404906" y="53640"/>
                    </a:cubicBezTo>
                    <a:cubicBezTo>
                      <a:pt x="411785" y="56286"/>
                      <a:pt x="419723" y="82215"/>
                      <a:pt x="430306" y="85390"/>
                    </a:cubicBezTo>
                    <a:cubicBezTo>
                      <a:pt x="440889" y="88565"/>
                      <a:pt x="458352" y="72161"/>
                      <a:pt x="468406" y="72690"/>
                    </a:cubicBezTo>
                    <a:cubicBezTo>
                      <a:pt x="478460" y="73219"/>
                      <a:pt x="481635" y="91740"/>
                      <a:pt x="490631" y="88565"/>
                    </a:cubicBezTo>
                    <a:cubicBezTo>
                      <a:pt x="499627" y="85390"/>
                      <a:pt x="511798" y="57873"/>
                      <a:pt x="522381" y="53640"/>
                    </a:cubicBezTo>
                    <a:cubicBezTo>
                      <a:pt x="532964" y="49407"/>
                      <a:pt x="541960" y="62636"/>
                      <a:pt x="554131" y="63165"/>
                    </a:cubicBezTo>
                    <a:cubicBezTo>
                      <a:pt x="566302" y="63694"/>
                      <a:pt x="581648" y="56815"/>
                      <a:pt x="595406" y="56815"/>
                    </a:cubicBezTo>
                    <a:cubicBezTo>
                      <a:pt x="609164" y="56815"/>
                      <a:pt x="621864" y="66340"/>
                      <a:pt x="636681" y="63165"/>
                    </a:cubicBezTo>
                    <a:cubicBezTo>
                      <a:pt x="644089" y="61578"/>
                      <a:pt x="652556" y="54566"/>
                      <a:pt x="660890" y="48282"/>
                    </a:cubicBezTo>
                    <a:lnTo>
                      <a:pt x="664762" y="45719"/>
                    </a:lnTo>
                    <a:lnTo>
                      <a:pt x="693485" y="45719"/>
                    </a:lnTo>
                    <a:lnTo>
                      <a:pt x="700180" y="58204"/>
                    </a:lnTo>
                    <a:cubicBezTo>
                      <a:pt x="704943" y="67795"/>
                      <a:pt x="710235" y="77453"/>
                      <a:pt x="719231" y="79040"/>
                    </a:cubicBezTo>
                    <a:cubicBezTo>
                      <a:pt x="737223" y="82215"/>
                      <a:pt x="774265" y="57873"/>
                      <a:pt x="792256" y="56815"/>
                    </a:cubicBezTo>
                    <a:cubicBezTo>
                      <a:pt x="810247" y="55757"/>
                      <a:pt x="818714" y="73219"/>
                      <a:pt x="827181" y="72690"/>
                    </a:cubicBezTo>
                    <a:cubicBezTo>
                      <a:pt x="835648" y="72161"/>
                      <a:pt x="837235" y="56815"/>
                      <a:pt x="843056" y="53640"/>
                    </a:cubicBezTo>
                    <a:cubicBezTo>
                      <a:pt x="848877" y="50465"/>
                      <a:pt x="855756" y="53111"/>
                      <a:pt x="862106" y="53640"/>
                    </a:cubicBezTo>
                    <a:cubicBezTo>
                      <a:pt x="868456" y="54169"/>
                      <a:pt x="876394" y="54698"/>
                      <a:pt x="881156" y="56815"/>
                    </a:cubicBezTo>
                    <a:cubicBezTo>
                      <a:pt x="885918" y="58932"/>
                      <a:pt x="884331" y="66869"/>
                      <a:pt x="890681" y="66340"/>
                    </a:cubicBezTo>
                    <a:cubicBezTo>
                      <a:pt x="890681" y="66340"/>
                      <a:pt x="909202" y="52053"/>
                      <a:pt x="919256" y="53640"/>
                    </a:cubicBezTo>
                    <a:cubicBezTo>
                      <a:pt x="929310" y="55227"/>
                      <a:pt x="940423" y="76394"/>
                      <a:pt x="951006" y="75865"/>
                    </a:cubicBezTo>
                    <a:cubicBezTo>
                      <a:pt x="961589" y="75336"/>
                      <a:pt x="973760" y="53111"/>
                      <a:pt x="982756" y="50465"/>
                    </a:cubicBezTo>
                    <a:cubicBezTo>
                      <a:pt x="991752" y="47819"/>
                      <a:pt x="997043" y="61578"/>
                      <a:pt x="1004981" y="59990"/>
                    </a:cubicBezTo>
                    <a:cubicBezTo>
                      <a:pt x="1008950" y="59196"/>
                      <a:pt x="1013183" y="54434"/>
                      <a:pt x="1017482" y="49869"/>
                    </a:cubicBezTo>
                    <a:lnTo>
                      <a:pt x="1023478" y="45719"/>
                    </a:lnTo>
                    <a:lnTo>
                      <a:pt x="1037177" y="45719"/>
                    </a:lnTo>
                    <a:lnTo>
                      <a:pt x="1043081" y="49870"/>
                    </a:lnTo>
                    <a:cubicBezTo>
                      <a:pt x="1047314" y="54434"/>
                      <a:pt x="1051547" y="59197"/>
                      <a:pt x="1055781" y="59990"/>
                    </a:cubicBezTo>
                    <a:cubicBezTo>
                      <a:pt x="1064248" y="61577"/>
                      <a:pt x="1074302" y="50465"/>
                      <a:pt x="1081181" y="50465"/>
                    </a:cubicBezTo>
                    <a:cubicBezTo>
                      <a:pt x="1088060" y="50465"/>
                      <a:pt x="1083827" y="54698"/>
                      <a:pt x="1097056" y="59990"/>
                    </a:cubicBezTo>
                    <a:cubicBezTo>
                      <a:pt x="1097056" y="59990"/>
                      <a:pt x="1136744" y="89094"/>
                      <a:pt x="1160556" y="82215"/>
                    </a:cubicBezTo>
                    <a:cubicBezTo>
                      <a:pt x="1169485" y="79636"/>
                      <a:pt x="1179754" y="70880"/>
                      <a:pt x="1190274" y="60635"/>
                    </a:cubicBezTo>
                    <a:lnTo>
                      <a:pt x="1205541" y="45719"/>
                    </a:lnTo>
                    <a:lnTo>
                      <a:pt x="1291992" y="45719"/>
                    </a:lnTo>
                    <a:lnTo>
                      <a:pt x="1293906" y="47290"/>
                    </a:lnTo>
                    <a:cubicBezTo>
                      <a:pt x="1309252" y="56815"/>
                      <a:pt x="1322481" y="74278"/>
                      <a:pt x="1332006" y="75865"/>
                    </a:cubicBezTo>
                    <a:cubicBezTo>
                      <a:pt x="1341531" y="77453"/>
                      <a:pt x="1344177" y="55757"/>
                      <a:pt x="1351056" y="56815"/>
                    </a:cubicBezTo>
                    <a:cubicBezTo>
                      <a:pt x="1357935" y="57873"/>
                      <a:pt x="1366931" y="81157"/>
                      <a:pt x="1373281" y="82215"/>
                    </a:cubicBezTo>
                    <a:cubicBezTo>
                      <a:pt x="1379631" y="83273"/>
                      <a:pt x="1383335" y="63694"/>
                      <a:pt x="1389156" y="63165"/>
                    </a:cubicBezTo>
                    <a:cubicBezTo>
                      <a:pt x="1394977" y="62636"/>
                      <a:pt x="1402385" y="78511"/>
                      <a:pt x="1408206" y="79040"/>
                    </a:cubicBezTo>
                    <a:cubicBezTo>
                      <a:pt x="1414027" y="79569"/>
                      <a:pt x="1418789" y="67927"/>
                      <a:pt x="1424081" y="66340"/>
                    </a:cubicBezTo>
                    <a:cubicBezTo>
                      <a:pt x="1429373" y="64753"/>
                      <a:pt x="1431489" y="68986"/>
                      <a:pt x="1439956" y="69515"/>
                    </a:cubicBezTo>
                    <a:cubicBezTo>
                      <a:pt x="1439956" y="69515"/>
                      <a:pt x="1466414" y="73748"/>
                      <a:pt x="1474881" y="69515"/>
                    </a:cubicBezTo>
                    <a:cubicBezTo>
                      <a:pt x="1479114" y="67399"/>
                      <a:pt x="1480569" y="61313"/>
                      <a:pt x="1482223" y="55624"/>
                    </a:cubicBezTo>
                    <a:lnTo>
                      <a:pt x="1489567" y="45719"/>
                    </a:lnTo>
                    <a:lnTo>
                      <a:pt x="1496385" y="45719"/>
                    </a:lnTo>
                    <a:lnTo>
                      <a:pt x="1499636" y="46645"/>
                    </a:lnTo>
                    <a:cubicBezTo>
                      <a:pt x="1509706" y="51854"/>
                      <a:pt x="1522903" y="63165"/>
                      <a:pt x="1535206" y="63165"/>
                    </a:cubicBezTo>
                    <a:cubicBezTo>
                      <a:pt x="1543408" y="63165"/>
                      <a:pt x="1553197" y="58403"/>
                      <a:pt x="1562788" y="53640"/>
                    </a:cubicBezTo>
                    <a:lnTo>
                      <a:pt x="1581333" y="46947"/>
                    </a:lnTo>
                    <a:lnTo>
                      <a:pt x="1578159" y="50273"/>
                    </a:lnTo>
                    <a:cubicBezTo>
                      <a:pt x="1575801" y="54035"/>
                      <a:pt x="1573518" y="59096"/>
                      <a:pt x="1573283" y="63649"/>
                    </a:cubicBezTo>
                    <a:cubicBezTo>
                      <a:pt x="1572812" y="72757"/>
                      <a:pt x="1578156" y="75250"/>
                      <a:pt x="1579723" y="71360"/>
                    </a:cubicBezTo>
                    <a:cubicBezTo>
                      <a:pt x="1581502" y="67227"/>
                      <a:pt x="1582712" y="60881"/>
                      <a:pt x="1583342" y="55408"/>
                    </a:cubicBezTo>
                    <a:lnTo>
                      <a:pt x="1583467" y="46177"/>
                    </a:lnTo>
                    <a:lnTo>
                      <a:pt x="1584736" y="45719"/>
                    </a:lnTo>
                    <a:lnTo>
                      <a:pt x="1592727" y="45719"/>
                    </a:lnTo>
                    <a:lnTo>
                      <a:pt x="1605850" y="51655"/>
                    </a:lnTo>
                    <a:cubicBezTo>
                      <a:pt x="1610612" y="55757"/>
                      <a:pt x="1615639" y="60519"/>
                      <a:pt x="1624106" y="63165"/>
                    </a:cubicBezTo>
                    <a:cubicBezTo>
                      <a:pt x="1641039" y="68457"/>
                      <a:pt x="1673319" y="76394"/>
                      <a:pt x="1690781" y="75865"/>
                    </a:cubicBezTo>
                    <a:cubicBezTo>
                      <a:pt x="1708243" y="75336"/>
                      <a:pt x="1710890" y="58932"/>
                      <a:pt x="1728881" y="59990"/>
                    </a:cubicBezTo>
                    <a:cubicBezTo>
                      <a:pt x="1746872" y="61048"/>
                      <a:pt x="1777564" y="84861"/>
                      <a:pt x="1798731" y="82215"/>
                    </a:cubicBezTo>
                    <a:cubicBezTo>
                      <a:pt x="1814606" y="80231"/>
                      <a:pt x="1830183" y="61578"/>
                      <a:pt x="1843454" y="51035"/>
                    </a:cubicBezTo>
                    <a:lnTo>
                      <a:pt x="1853000" y="45719"/>
                    </a:lnTo>
                    <a:lnTo>
                      <a:pt x="1866686" y="45719"/>
                    </a:lnTo>
                    <a:lnTo>
                      <a:pt x="1874534" y="51259"/>
                    </a:lnTo>
                    <a:cubicBezTo>
                      <a:pt x="1879825" y="56021"/>
                      <a:pt x="1884720" y="61578"/>
                      <a:pt x="1890806" y="63165"/>
                    </a:cubicBezTo>
                    <a:cubicBezTo>
                      <a:pt x="1902977" y="66340"/>
                      <a:pt x="1913031" y="61048"/>
                      <a:pt x="1928906" y="63165"/>
                    </a:cubicBezTo>
                    <a:cubicBezTo>
                      <a:pt x="1944781" y="65282"/>
                      <a:pt x="1970181" y="75865"/>
                      <a:pt x="1986056" y="75865"/>
                    </a:cubicBezTo>
                    <a:cubicBezTo>
                      <a:pt x="2001931" y="75865"/>
                      <a:pt x="2010398" y="67398"/>
                      <a:pt x="2024156" y="63165"/>
                    </a:cubicBezTo>
                    <a:cubicBezTo>
                      <a:pt x="2037914" y="58932"/>
                      <a:pt x="2049027" y="50465"/>
                      <a:pt x="2068606" y="50465"/>
                    </a:cubicBezTo>
                    <a:cubicBezTo>
                      <a:pt x="2088185" y="50465"/>
                      <a:pt x="2122052" y="64223"/>
                      <a:pt x="2141631" y="63165"/>
                    </a:cubicBezTo>
                    <a:cubicBezTo>
                      <a:pt x="2156315" y="62372"/>
                      <a:pt x="2165940" y="51160"/>
                      <a:pt x="2175861" y="46273"/>
                    </a:cubicBezTo>
                    <a:lnTo>
                      <a:pt x="2178486" y="45719"/>
                    </a:lnTo>
                    <a:lnTo>
                      <a:pt x="2189892" y="45719"/>
                    </a:lnTo>
                    <a:lnTo>
                      <a:pt x="2197218" y="48803"/>
                    </a:lnTo>
                    <a:cubicBezTo>
                      <a:pt x="2208604" y="56319"/>
                      <a:pt x="2220212" y="70309"/>
                      <a:pt x="2227356" y="72690"/>
                    </a:cubicBezTo>
                    <a:cubicBezTo>
                      <a:pt x="2236881" y="75865"/>
                      <a:pt x="2234235" y="62636"/>
                      <a:pt x="2243231" y="63165"/>
                    </a:cubicBezTo>
                    <a:cubicBezTo>
                      <a:pt x="2252227" y="63694"/>
                      <a:pt x="2267043" y="82744"/>
                      <a:pt x="2281331" y="75865"/>
                    </a:cubicBezTo>
                    <a:lnTo>
                      <a:pt x="2290176" y="67862"/>
                    </a:lnTo>
                    <a:lnTo>
                      <a:pt x="2294327" y="68404"/>
                    </a:lnTo>
                    <a:cubicBezTo>
                      <a:pt x="2301274" y="68933"/>
                      <a:pt x="2309958" y="69462"/>
                      <a:pt x="2315168" y="71579"/>
                    </a:cubicBezTo>
                    <a:cubicBezTo>
                      <a:pt x="2320378" y="73696"/>
                      <a:pt x="2318641" y="81633"/>
                      <a:pt x="2325588" y="81104"/>
                    </a:cubicBezTo>
                    <a:cubicBezTo>
                      <a:pt x="2325588" y="81104"/>
                      <a:pt x="2345851" y="66817"/>
                      <a:pt x="2356850" y="68404"/>
                    </a:cubicBezTo>
                    <a:cubicBezTo>
                      <a:pt x="2367850" y="69991"/>
                      <a:pt x="2380008" y="91158"/>
                      <a:pt x="2391586" y="90629"/>
                    </a:cubicBezTo>
                    <a:cubicBezTo>
                      <a:pt x="2403164" y="90100"/>
                      <a:pt x="2416479" y="67875"/>
                      <a:pt x="2426321" y="65229"/>
                    </a:cubicBezTo>
                    <a:cubicBezTo>
                      <a:pt x="2436163" y="62583"/>
                      <a:pt x="2441952" y="76342"/>
                      <a:pt x="2450636" y="74754"/>
                    </a:cubicBezTo>
                    <a:cubicBezTo>
                      <a:pt x="2459321" y="73166"/>
                      <a:pt x="2469161" y="55704"/>
                      <a:pt x="2478425" y="55704"/>
                    </a:cubicBezTo>
                    <a:cubicBezTo>
                      <a:pt x="2487688" y="55704"/>
                      <a:pt x="2496950" y="73167"/>
                      <a:pt x="2506213" y="74754"/>
                    </a:cubicBezTo>
                    <a:cubicBezTo>
                      <a:pt x="2515476" y="76341"/>
                      <a:pt x="2526476" y="65229"/>
                      <a:pt x="2534001" y="65229"/>
                    </a:cubicBezTo>
                    <a:lnTo>
                      <a:pt x="2545978" y="71797"/>
                    </a:lnTo>
                    <a:lnTo>
                      <a:pt x="2545978" y="34243"/>
                    </a:lnTo>
                    <a:lnTo>
                      <a:pt x="2545976" y="34243"/>
                    </a:ln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97AA2B7-4CDE-80D8-55D4-658863D126F3}"/>
                </a:ext>
              </a:extLst>
            </p:cNvPr>
            <p:cNvGrpSpPr/>
            <p:nvPr/>
          </p:nvGrpSpPr>
          <p:grpSpPr>
            <a:xfrm flipV="1">
              <a:off x="3398062" y="4075810"/>
              <a:ext cx="2545978" cy="136357"/>
              <a:chOff x="0" y="38100"/>
              <a:chExt cx="2545978" cy="136357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A34D1302-D92A-2336-79F5-E23E93BCE708}"/>
                  </a:ext>
                </a:extLst>
              </p:cNvPr>
              <p:cNvSpPr/>
              <p:nvPr/>
            </p:nvSpPr>
            <p:spPr>
              <a:xfrm>
                <a:off x="2" y="38100"/>
                <a:ext cx="2545976" cy="45719"/>
              </a:xfrm>
              <a:prstGeom prst="rect">
                <a:avLst/>
              </a:prstGeom>
              <a:solidFill>
                <a:srgbClr val="597141"/>
              </a:solidFill>
              <a:ln>
                <a:noFill/>
              </a:ln>
              <a:effectLst>
                <a:outerShdw dist="38100" dir="5400000" rotWithShape="0">
                  <a:srgbClr val="49523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B875502E-B98C-6424-479B-6EFD5A480F49}"/>
                  </a:ext>
                </a:extLst>
              </p:cNvPr>
              <p:cNvSpPr/>
              <p:nvPr/>
            </p:nvSpPr>
            <p:spPr>
              <a:xfrm flipH="1">
                <a:off x="0" y="83819"/>
                <a:ext cx="2545978" cy="90638"/>
              </a:xfrm>
              <a:custGeom>
                <a:avLst/>
                <a:gdLst>
                  <a:gd name="connsiteX0" fmla="*/ 691455 w 2545978"/>
                  <a:gd name="connsiteY0" fmla="*/ 68997 h 90638"/>
                  <a:gd name="connsiteX1" fmla="*/ 695289 w 2545978"/>
                  <a:gd name="connsiteY1" fmla="*/ 79088 h 90638"/>
                  <a:gd name="connsiteX2" fmla="*/ 701850 w 2545978"/>
                  <a:gd name="connsiteY2" fmla="*/ 76170 h 90638"/>
                  <a:gd name="connsiteX3" fmla="*/ 691455 w 2545978"/>
                  <a:gd name="connsiteY3" fmla="*/ 68997 h 90638"/>
                  <a:gd name="connsiteX4" fmla="*/ 1189150 w 2545978"/>
                  <a:gd name="connsiteY4" fmla="*/ 66609 h 90638"/>
                  <a:gd name="connsiteX5" fmla="*/ 1192984 w 2545978"/>
                  <a:gd name="connsiteY5" fmla="*/ 76700 h 90638"/>
                  <a:gd name="connsiteX6" fmla="*/ 1199545 w 2545978"/>
                  <a:gd name="connsiteY6" fmla="*/ 73782 h 90638"/>
                  <a:gd name="connsiteX7" fmla="*/ 1189150 w 2545978"/>
                  <a:gd name="connsiteY7" fmla="*/ 66609 h 90638"/>
                  <a:gd name="connsiteX8" fmla="*/ 1860986 w 2545978"/>
                  <a:gd name="connsiteY8" fmla="*/ 65042 h 90638"/>
                  <a:gd name="connsiteX9" fmla="*/ 1864820 w 2545978"/>
                  <a:gd name="connsiteY9" fmla="*/ 75133 h 90638"/>
                  <a:gd name="connsiteX10" fmla="*/ 1871381 w 2545978"/>
                  <a:gd name="connsiteY10" fmla="*/ 72215 h 90638"/>
                  <a:gd name="connsiteX11" fmla="*/ 1860986 w 2545978"/>
                  <a:gd name="connsiteY11" fmla="*/ 65042 h 90638"/>
                  <a:gd name="connsiteX12" fmla="*/ 1560405 w 2545978"/>
                  <a:gd name="connsiteY12" fmla="*/ 63525 h 90638"/>
                  <a:gd name="connsiteX13" fmla="*/ 1563228 w 2545978"/>
                  <a:gd name="connsiteY13" fmla="*/ 79527 h 90638"/>
                  <a:gd name="connsiteX14" fmla="*/ 1568058 w 2545978"/>
                  <a:gd name="connsiteY14" fmla="*/ 74900 h 90638"/>
                  <a:gd name="connsiteX15" fmla="*/ 1560405 w 2545978"/>
                  <a:gd name="connsiteY15" fmla="*/ 63525 h 90638"/>
                  <a:gd name="connsiteX16" fmla="*/ 684709 w 2545978"/>
                  <a:gd name="connsiteY16" fmla="*/ 61879 h 90638"/>
                  <a:gd name="connsiteX17" fmla="*/ 670848 w 2545978"/>
                  <a:gd name="connsiteY17" fmla="*/ 73835 h 90638"/>
                  <a:gd name="connsiteX18" fmla="*/ 679597 w 2545978"/>
                  <a:gd name="connsiteY18" fmla="*/ 78698 h 90638"/>
                  <a:gd name="connsiteX19" fmla="*/ 684709 w 2545978"/>
                  <a:gd name="connsiteY19" fmla="*/ 61879 h 90638"/>
                  <a:gd name="connsiteX20" fmla="*/ 1227247 w 2545978"/>
                  <a:gd name="connsiteY20" fmla="*/ 61849 h 90638"/>
                  <a:gd name="connsiteX21" fmla="*/ 1231081 w 2545978"/>
                  <a:gd name="connsiteY21" fmla="*/ 71940 h 90638"/>
                  <a:gd name="connsiteX22" fmla="*/ 1237642 w 2545978"/>
                  <a:gd name="connsiteY22" fmla="*/ 69022 h 90638"/>
                  <a:gd name="connsiteX23" fmla="*/ 1227247 w 2545978"/>
                  <a:gd name="connsiteY23" fmla="*/ 61849 h 90638"/>
                  <a:gd name="connsiteX24" fmla="*/ 2203891 w 2545978"/>
                  <a:gd name="connsiteY24" fmla="*/ 60277 h 90638"/>
                  <a:gd name="connsiteX25" fmla="*/ 2207725 w 2545978"/>
                  <a:gd name="connsiteY25" fmla="*/ 70368 h 90638"/>
                  <a:gd name="connsiteX26" fmla="*/ 2214286 w 2545978"/>
                  <a:gd name="connsiteY26" fmla="*/ 67450 h 90638"/>
                  <a:gd name="connsiteX27" fmla="*/ 2203891 w 2545978"/>
                  <a:gd name="connsiteY27" fmla="*/ 60277 h 90638"/>
                  <a:gd name="connsiteX28" fmla="*/ 1854240 w 2545978"/>
                  <a:gd name="connsiteY28" fmla="*/ 57924 h 90638"/>
                  <a:gd name="connsiteX29" fmla="*/ 1840380 w 2545978"/>
                  <a:gd name="connsiteY29" fmla="*/ 69880 h 90638"/>
                  <a:gd name="connsiteX30" fmla="*/ 1849128 w 2545978"/>
                  <a:gd name="connsiteY30" fmla="*/ 74743 h 90638"/>
                  <a:gd name="connsiteX31" fmla="*/ 1854240 w 2545978"/>
                  <a:gd name="connsiteY31" fmla="*/ 57924 h 90638"/>
                  <a:gd name="connsiteX32" fmla="*/ 1588454 w 2545978"/>
                  <a:gd name="connsiteY32" fmla="*/ 55978 h 90638"/>
                  <a:gd name="connsiteX33" fmla="*/ 1591277 w 2545978"/>
                  <a:gd name="connsiteY33" fmla="*/ 71979 h 90638"/>
                  <a:gd name="connsiteX34" fmla="*/ 1596107 w 2545978"/>
                  <a:gd name="connsiteY34" fmla="*/ 67352 h 90638"/>
                  <a:gd name="connsiteX35" fmla="*/ 1588454 w 2545978"/>
                  <a:gd name="connsiteY35" fmla="*/ 55978 h 90638"/>
                  <a:gd name="connsiteX36" fmla="*/ 1220501 w 2545978"/>
                  <a:gd name="connsiteY36" fmla="*/ 54731 h 90638"/>
                  <a:gd name="connsiteX37" fmla="*/ 1206640 w 2545978"/>
                  <a:gd name="connsiteY37" fmla="*/ 66687 h 90638"/>
                  <a:gd name="connsiteX38" fmla="*/ 1215389 w 2545978"/>
                  <a:gd name="connsiteY38" fmla="*/ 71550 h 90638"/>
                  <a:gd name="connsiteX39" fmla="*/ 1220501 w 2545978"/>
                  <a:gd name="connsiteY39" fmla="*/ 54731 h 90638"/>
                  <a:gd name="connsiteX40" fmla="*/ 2197145 w 2545978"/>
                  <a:gd name="connsiteY40" fmla="*/ 53159 h 90638"/>
                  <a:gd name="connsiteX41" fmla="*/ 2183285 w 2545978"/>
                  <a:gd name="connsiteY41" fmla="*/ 65115 h 90638"/>
                  <a:gd name="connsiteX42" fmla="*/ 2192033 w 2545978"/>
                  <a:gd name="connsiteY42" fmla="*/ 69978 h 90638"/>
                  <a:gd name="connsiteX43" fmla="*/ 2197145 w 2545978"/>
                  <a:gd name="connsiteY43" fmla="*/ 53159 h 90638"/>
                  <a:gd name="connsiteX44" fmla="*/ 2545976 w 2545978"/>
                  <a:gd name="connsiteY44" fmla="*/ 0 h 90638"/>
                  <a:gd name="connsiteX45" fmla="*/ 0 w 2545978"/>
                  <a:gd name="connsiteY45" fmla="*/ 0 h 90638"/>
                  <a:gd name="connsiteX46" fmla="*/ 0 w 2545978"/>
                  <a:gd name="connsiteY46" fmla="*/ 45719 h 90638"/>
                  <a:gd name="connsiteX47" fmla="*/ 1350 w 2545978"/>
                  <a:gd name="connsiteY47" fmla="*/ 45719 h 90638"/>
                  <a:gd name="connsiteX48" fmla="*/ 1350 w 2545978"/>
                  <a:gd name="connsiteY48" fmla="*/ 68497 h 90638"/>
                  <a:gd name="connsiteX49" fmla="*/ 4261 w 2545978"/>
                  <a:gd name="connsiteY49" fmla="*/ 70706 h 90638"/>
                  <a:gd name="connsiteX50" fmla="*/ 11206 w 2545978"/>
                  <a:gd name="connsiteY50" fmla="*/ 69515 h 90638"/>
                  <a:gd name="connsiteX51" fmla="*/ 23906 w 2545978"/>
                  <a:gd name="connsiteY51" fmla="*/ 59990 h 90638"/>
                  <a:gd name="connsiteX52" fmla="*/ 52481 w 2545978"/>
                  <a:gd name="connsiteY52" fmla="*/ 63165 h 90638"/>
                  <a:gd name="connsiteX53" fmla="*/ 71531 w 2545978"/>
                  <a:gd name="connsiteY53" fmla="*/ 53640 h 90638"/>
                  <a:gd name="connsiteX54" fmla="*/ 96931 w 2545978"/>
                  <a:gd name="connsiteY54" fmla="*/ 69515 h 90638"/>
                  <a:gd name="connsiteX55" fmla="*/ 144556 w 2545978"/>
                  <a:gd name="connsiteY55" fmla="*/ 50465 h 90638"/>
                  <a:gd name="connsiteX56" fmla="*/ 160431 w 2545978"/>
                  <a:gd name="connsiteY56" fmla="*/ 75865 h 90638"/>
                  <a:gd name="connsiteX57" fmla="*/ 223931 w 2545978"/>
                  <a:gd name="connsiteY57" fmla="*/ 50465 h 90638"/>
                  <a:gd name="connsiteX58" fmla="*/ 252506 w 2545978"/>
                  <a:gd name="connsiteY58" fmla="*/ 63165 h 90638"/>
                  <a:gd name="connsiteX59" fmla="*/ 287431 w 2545978"/>
                  <a:gd name="connsiteY59" fmla="*/ 50465 h 90638"/>
                  <a:gd name="connsiteX60" fmla="*/ 309656 w 2545978"/>
                  <a:gd name="connsiteY60" fmla="*/ 69515 h 90638"/>
                  <a:gd name="connsiteX61" fmla="*/ 360456 w 2545978"/>
                  <a:gd name="connsiteY61" fmla="*/ 59990 h 90638"/>
                  <a:gd name="connsiteX62" fmla="*/ 389031 w 2545978"/>
                  <a:gd name="connsiteY62" fmla="*/ 69515 h 90638"/>
                  <a:gd name="connsiteX63" fmla="*/ 404906 w 2545978"/>
                  <a:gd name="connsiteY63" fmla="*/ 53640 h 90638"/>
                  <a:gd name="connsiteX64" fmla="*/ 430306 w 2545978"/>
                  <a:gd name="connsiteY64" fmla="*/ 85390 h 90638"/>
                  <a:gd name="connsiteX65" fmla="*/ 468406 w 2545978"/>
                  <a:gd name="connsiteY65" fmla="*/ 72690 h 90638"/>
                  <a:gd name="connsiteX66" fmla="*/ 490631 w 2545978"/>
                  <a:gd name="connsiteY66" fmla="*/ 88565 h 90638"/>
                  <a:gd name="connsiteX67" fmla="*/ 522381 w 2545978"/>
                  <a:gd name="connsiteY67" fmla="*/ 53640 h 90638"/>
                  <a:gd name="connsiteX68" fmla="*/ 554131 w 2545978"/>
                  <a:gd name="connsiteY68" fmla="*/ 63165 h 90638"/>
                  <a:gd name="connsiteX69" fmla="*/ 595406 w 2545978"/>
                  <a:gd name="connsiteY69" fmla="*/ 56815 h 90638"/>
                  <a:gd name="connsiteX70" fmla="*/ 636681 w 2545978"/>
                  <a:gd name="connsiteY70" fmla="*/ 63165 h 90638"/>
                  <a:gd name="connsiteX71" fmla="*/ 660890 w 2545978"/>
                  <a:gd name="connsiteY71" fmla="*/ 48282 h 90638"/>
                  <a:gd name="connsiteX72" fmla="*/ 664762 w 2545978"/>
                  <a:gd name="connsiteY72" fmla="*/ 45719 h 90638"/>
                  <a:gd name="connsiteX73" fmla="*/ 693485 w 2545978"/>
                  <a:gd name="connsiteY73" fmla="*/ 45719 h 90638"/>
                  <a:gd name="connsiteX74" fmla="*/ 700180 w 2545978"/>
                  <a:gd name="connsiteY74" fmla="*/ 58204 h 90638"/>
                  <a:gd name="connsiteX75" fmla="*/ 719231 w 2545978"/>
                  <a:gd name="connsiteY75" fmla="*/ 79040 h 90638"/>
                  <a:gd name="connsiteX76" fmla="*/ 792256 w 2545978"/>
                  <a:gd name="connsiteY76" fmla="*/ 56815 h 90638"/>
                  <a:gd name="connsiteX77" fmla="*/ 827181 w 2545978"/>
                  <a:gd name="connsiteY77" fmla="*/ 72690 h 90638"/>
                  <a:gd name="connsiteX78" fmla="*/ 843056 w 2545978"/>
                  <a:gd name="connsiteY78" fmla="*/ 53640 h 90638"/>
                  <a:gd name="connsiteX79" fmla="*/ 862106 w 2545978"/>
                  <a:gd name="connsiteY79" fmla="*/ 53640 h 90638"/>
                  <a:gd name="connsiteX80" fmla="*/ 881156 w 2545978"/>
                  <a:gd name="connsiteY80" fmla="*/ 56815 h 90638"/>
                  <a:gd name="connsiteX81" fmla="*/ 890681 w 2545978"/>
                  <a:gd name="connsiteY81" fmla="*/ 66340 h 90638"/>
                  <a:gd name="connsiteX82" fmla="*/ 919256 w 2545978"/>
                  <a:gd name="connsiteY82" fmla="*/ 53640 h 90638"/>
                  <a:gd name="connsiteX83" fmla="*/ 951006 w 2545978"/>
                  <a:gd name="connsiteY83" fmla="*/ 75865 h 90638"/>
                  <a:gd name="connsiteX84" fmla="*/ 982756 w 2545978"/>
                  <a:gd name="connsiteY84" fmla="*/ 50465 h 90638"/>
                  <a:gd name="connsiteX85" fmla="*/ 1004981 w 2545978"/>
                  <a:gd name="connsiteY85" fmla="*/ 59990 h 90638"/>
                  <a:gd name="connsiteX86" fmla="*/ 1017482 w 2545978"/>
                  <a:gd name="connsiteY86" fmla="*/ 49869 h 90638"/>
                  <a:gd name="connsiteX87" fmla="*/ 1023478 w 2545978"/>
                  <a:gd name="connsiteY87" fmla="*/ 45719 h 90638"/>
                  <a:gd name="connsiteX88" fmla="*/ 1037177 w 2545978"/>
                  <a:gd name="connsiteY88" fmla="*/ 45719 h 90638"/>
                  <a:gd name="connsiteX89" fmla="*/ 1043081 w 2545978"/>
                  <a:gd name="connsiteY89" fmla="*/ 49870 h 90638"/>
                  <a:gd name="connsiteX90" fmla="*/ 1055781 w 2545978"/>
                  <a:gd name="connsiteY90" fmla="*/ 59990 h 90638"/>
                  <a:gd name="connsiteX91" fmla="*/ 1081181 w 2545978"/>
                  <a:gd name="connsiteY91" fmla="*/ 50465 h 90638"/>
                  <a:gd name="connsiteX92" fmla="*/ 1097056 w 2545978"/>
                  <a:gd name="connsiteY92" fmla="*/ 59990 h 90638"/>
                  <a:gd name="connsiteX93" fmla="*/ 1160556 w 2545978"/>
                  <a:gd name="connsiteY93" fmla="*/ 82215 h 90638"/>
                  <a:gd name="connsiteX94" fmla="*/ 1190274 w 2545978"/>
                  <a:gd name="connsiteY94" fmla="*/ 60635 h 90638"/>
                  <a:gd name="connsiteX95" fmla="*/ 1205541 w 2545978"/>
                  <a:gd name="connsiteY95" fmla="*/ 45719 h 90638"/>
                  <a:gd name="connsiteX96" fmla="*/ 1291992 w 2545978"/>
                  <a:gd name="connsiteY96" fmla="*/ 45719 h 90638"/>
                  <a:gd name="connsiteX97" fmla="*/ 1293906 w 2545978"/>
                  <a:gd name="connsiteY97" fmla="*/ 47290 h 90638"/>
                  <a:gd name="connsiteX98" fmla="*/ 1332006 w 2545978"/>
                  <a:gd name="connsiteY98" fmla="*/ 75865 h 90638"/>
                  <a:gd name="connsiteX99" fmla="*/ 1351056 w 2545978"/>
                  <a:gd name="connsiteY99" fmla="*/ 56815 h 90638"/>
                  <a:gd name="connsiteX100" fmla="*/ 1373281 w 2545978"/>
                  <a:gd name="connsiteY100" fmla="*/ 82215 h 90638"/>
                  <a:gd name="connsiteX101" fmla="*/ 1389156 w 2545978"/>
                  <a:gd name="connsiteY101" fmla="*/ 63165 h 90638"/>
                  <a:gd name="connsiteX102" fmla="*/ 1408206 w 2545978"/>
                  <a:gd name="connsiteY102" fmla="*/ 79040 h 90638"/>
                  <a:gd name="connsiteX103" fmla="*/ 1424081 w 2545978"/>
                  <a:gd name="connsiteY103" fmla="*/ 66340 h 90638"/>
                  <a:gd name="connsiteX104" fmla="*/ 1439956 w 2545978"/>
                  <a:gd name="connsiteY104" fmla="*/ 69515 h 90638"/>
                  <a:gd name="connsiteX105" fmla="*/ 1474881 w 2545978"/>
                  <a:gd name="connsiteY105" fmla="*/ 69515 h 90638"/>
                  <a:gd name="connsiteX106" fmla="*/ 1482223 w 2545978"/>
                  <a:gd name="connsiteY106" fmla="*/ 55624 h 90638"/>
                  <a:gd name="connsiteX107" fmla="*/ 1489567 w 2545978"/>
                  <a:gd name="connsiteY107" fmla="*/ 45719 h 90638"/>
                  <a:gd name="connsiteX108" fmla="*/ 1496385 w 2545978"/>
                  <a:gd name="connsiteY108" fmla="*/ 45719 h 90638"/>
                  <a:gd name="connsiteX109" fmla="*/ 1499636 w 2545978"/>
                  <a:gd name="connsiteY109" fmla="*/ 46645 h 90638"/>
                  <a:gd name="connsiteX110" fmla="*/ 1535206 w 2545978"/>
                  <a:gd name="connsiteY110" fmla="*/ 63165 h 90638"/>
                  <a:gd name="connsiteX111" fmla="*/ 1562788 w 2545978"/>
                  <a:gd name="connsiteY111" fmla="*/ 53640 h 90638"/>
                  <a:gd name="connsiteX112" fmla="*/ 1581333 w 2545978"/>
                  <a:gd name="connsiteY112" fmla="*/ 46947 h 90638"/>
                  <a:gd name="connsiteX113" fmla="*/ 1578159 w 2545978"/>
                  <a:gd name="connsiteY113" fmla="*/ 50273 h 90638"/>
                  <a:gd name="connsiteX114" fmla="*/ 1573283 w 2545978"/>
                  <a:gd name="connsiteY114" fmla="*/ 63649 h 90638"/>
                  <a:gd name="connsiteX115" fmla="*/ 1579723 w 2545978"/>
                  <a:gd name="connsiteY115" fmla="*/ 71360 h 90638"/>
                  <a:gd name="connsiteX116" fmla="*/ 1583342 w 2545978"/>
                  <a:gd name="connsiteY116" fmla="*/ 55408 h 90638"/>
                  <a:gd name="connsiteX117" fmla="*/ 1583467 w 2545978"/>
                  <a:gd name="connsiteY117" fmla="*/ 46177 h 90638"/>
                  <a:gd name="connsiteX118" fmla="*/ 1584736 w 2545978"/>
                  <a:gd name="connsiteY118" fmla="*/ 45719 h 90638"/>
                  <a:gd name="connsiteX119" fmla="*/ 1592727 w 2545978"/>
                  <a:gd name="connsiteY119" fmla="*/ 45719 h 90638"/>
                  <a:gd name="connsiteX120" fmla="*/ 1605850 w 2545978"/>
                  <a:gd name="connsiteY120" fmla="*/ 51655 h 90638"/>
                  <a:gd name="connsiteX121" fmla="*/ 1624106 w 2545978"/>
                  <a:gd name="connsiteY121" fmla="*/ 63165 h 90638"/>
                  <a:gd name="connsiteX122" fmla="*/ 1690781 w 2545978"/>
                  <a:gd name="connsiteY122" fmla="*/ 75865 h 90638"/>
                  <a:gd name="connsiteX123" fmla="*/ 1728881 w 2545978"/>
                  <a:gd name="connsiteY123" fmla="*/ 59990 h 90638"/>
                  <a:gd name="connsiteX124" fmla="*/ 1798731 w 2545978"/>
                  <a:gd name="connsiteY124" fmla="*/ 82215 h 90638"/>
                  <a:gd name="connsiteX125" fmla="*/ 1843454 w 2545978"/>
                  <a:gd name="connsiteY125" fmla="*/ 51035 h 90638"/>
                  <a:gd name="connsiteX126" fmla="*/ 1853000 w 2545978"/>
                  <a:gd name="connsiteY126" fmla="*/ 45719 h 90638"/>
                  <a:gd name="connsiteX127" fmla="*/ 1866686 w 2545978"/>
                  <a:gd name="connsiteY127" fmla="*/ 45719 h 90638"/>
                  <a:gd name="connsiteX128" fmla="*/ 1874534 w 2545978"/>
                  <a:gd name="connsiteY128" fmla="*/ 51259 h 90638"/>
                  <a:gd name="connsiteX129" fmla="*/ 1890806 w 2545978"/>
                  <a:gd name="connsiteY129" fmla="*/ 63165 h 90638"/>
                  <a:gd name="connsiteX130" fmla="*/ 1928906 w 2545978"/>
                  <a:gd name="connsiteY130" fmla="*/ 63165 h 90638"/>
                  <a:gd name="connsiteX131" fmla="*/ 1986056 w 2545978"/>
                  <a:gd name="connsiteY131" fmla="*/ 75865 h 90638"/>
                  <a:gd name="connsiteX132" fmla="*/ 2024156 w 2545978"/>
                  <a:gd name="connsiteY132" fmla="*/ 63165 h 90638"/>
                  <a:gd name="connsiteX133" fmla="*/ 2068606 w 2545978"/>
                  <a:gd name="connsiteY133" fmla="*/ 50465 h 90638"/>
                  <a:gd name="connsiteX134" fmla="*/ 2141631 w 2545978"/>
                  <a:gd name="connsiteY134" fmla="*/ 63165 h 90638"/>
                  <a:gd name="connsiteX135" fmla="*/ 2175861 w 2545978"/>
                  <a:gd name="connsiteY135" fmla="*/ 46273 h 90638"/>
                  <a:gd name="connsiteX136" fmla="*/ 2178486 w 2545978"/>
                  <a:gd name="connsiteY136" fmla="*/ 45719 h 90638"/>
                  <a:gd name="connsiteX137" fmla="*/ 2189892 w 2545978"/>
                  <a:gd name="connsiteY137" fmla="*/ 45719 h 90638"/>
                  <a:gd name="connsiteX138" fmla="*/ 2197218 w 2545978"/>
                  <a:gd name="connsiteY138" fmla="*/ 48803 h 90638"/>
                  <a:gd name="connsiteX139" fmla="*/ 2227356 w 2545978"/>
                  <a:gd name="connsiteY139" fmla="*/ 72690 h 90638"/>
                  <a:gd name="connsiteX140" fmla="*/ 2243231 w 2545978"/>
                  <a:gd name="connsiteY140" fmla="*/ 63165 h 90638"/>
                  <a:gd name="connsiteX141" fmla="*/ 2281331 w 2545978"/>
                  <a:gd name="connsiteY141" fmla="*/ 75865 h 90638"/>
                  <a:gd name="connsiteX142" fmla="*/ 2290176 w 2545978"/>
                  <a:gd name="connsiteY142" fmla="*/ 67862 h 90638"/>
                  <a:gd name="connsiteX143" fmla="*/ 2294327 w 2545978"/>
                  <a:gd name="connsiteY143" fmla="*/ 68404 h 90638"/>
                  <a:gd name="connsiteX144" fmla="*/ 2315168 w 2545978"/>
                  <a:gd name="connsiteY144" fmla="*/ 71579 h 90638"/>
                  <a:gd name="connsiteX145" fmla="*/ 2325588 w 2545978"/>
                  <a:gd name="connsiteY145" fmla="*/ 81104 h 90638"/>
                  <a:gd name="connsiteX146" fmla="*/ 2356850 w 2545978"/>
                  <a:gd name="connsiteY146" fmla="*/ 68404 h 90638"/>
                  <a:gd name="connsiteX147" fmla="*/ 2391586 w 2545978"/>
                  <a:gd name="connsiteY147" fmla="*/ 90629 h 90638"/>
                  <a:gd name="connsiteX148" fmla="*/ 2426321 w 2545978"/>
                  <a:gd name="connsiteY148" fmla="*/ 65229 h 90638"/>
                  <a:gd name="connsiteX149" fmla="*/ 2450636 w 2545978"/>
                  <a:gd name="connsiteY149" fmla="*/ 74754 h 90638"/>
                  <a:gd name="connsiteX150" fmla="*/ 2478425 w 2545978"/>
                  <a:gd name="connsiteY150" fmla="*/ 55704 h 90638"/>
                  <a:gd name="connsiteX151" fmla="*/ 2506213 w 2545978"/>
                  <a:gd name="connsiteY151" fmla="*/ 74754 h 90638"/>
                  <a:gd name="connsiteX152" fmla="*/ 2534001 w 2545978"/>
                  <a:gd name="connsiteY152" fmla="*/ 65229 h 90638"/>
                  <a:gd name="connsiteX153" fmla="*/ 2545978 w 2545978"/>
                  <a:gd name="connsiteY153" fmla="*/ 71797 h 90638"/>
                  <a:gd name="connsiteX154" fmla="*/ 2545978 w 2545978"/>
                  <a:gd name="connsiteY154" fmla="*/ 34243 h 90638"/>
                  <a:gd name="connsiteX155" fmla="*/ 2545976 w 2545978"/>
                  <a:gd name="connsiteY155" fmla="*/ 34243 h 9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2545978" h="90638">
                    <a:moveTo>
                      <a:pt x="691455" y="68997"/>
                    </a:moveTo>
                    <a:cubicBezTo>
                      <a:pt x="690361" y="69483"/>
                      <a:pt x="691664" y="75960"/>
                      <a:pt x="695289" y="79088"/>
                    </a:cubicBezTo>
                    <a:cubicBezTo>
                      <a:pt x="696886" y="80560"/>
                      <a:pt x="702329" y="79616"/>
                      <a:pt x="701850" y="76170"/>
                    </a:cubicBezTo>
                    <a:cubicBezTo>
                      <a:pt x="701371" y="72724"/>
                      <a:pt x="692548" y="68510"/>
                      <a:pt x="691455" y="68997"/>
                    </a:cubicBezTo>
                    <a:close/>
                    <a:moveTo>
                      <a:pt x="1189150" y="66609"/>
                    </a:moveTo>
                    <a:cubicBezTo>
                      <a:pt x="1188056" y="67095"/>
                      <a:pt x="1189359" y="73572"/>
                      <a:pt x="1192984" y="76700"/>
                    </a:cubicBezTo>
                    <a:cubicBezTo>
                      <a:pt x="1194581" y="78172"/>
                      <a:pt x="1200024" y="77228"/>
                      <a:pt x="1199545" y="73782"/>
                    </a:cubicBezTo>
                    <a:cubicBezTo>
                      <a:pt x="1199066" y="70336"/>
                      <a:pt x="1190243" y="66122"/>
                      <a:pt x="1189150" y="66609"/>
                    </a:cubicBezTo>
                    <a:close/>
                    <a:moveTo>
                      <a:pt x="1860986" y="65042"/>
                    </a:moveTo>
                    <a:cubicBezTo>
                      <a:pt x="1859893" y="65528"/>
                      <a:pt x="1861196" y="72005"/>
                      <a:pt x="1864820" y="75133"/>
                    </a:cubicBezTo>
                    <a:cubicBezTo>
                      <a:pt x="1866418" y="76605"/>
                      <a:pt x="1871861" y="75661"/>
                      <a:pt x="1871381" y="72215"/>
                    </a:cubicBezTo>
                    <a:cubicBezTo>
                      <a:pt x="1870902" y="68769"/>
                      <a:pt x="1862080" y="64555"/>
                      <a:pt x="1860986" y="65042"/>
                    </a:cubicBezTo>
                    <a:close/>
                    <a:moveTo>
                      <a:pt x="1560405" y="63525"/>
                    </a:moveTo>
                    <a:cubicBezTo>
                      <a:pt x="1559599" y="64296"/>
                      <a:pt x="1560559" y="74567"/>
                      <a:pt x="1563228" y="79527"/>
                    </a:cubicBezTo>
                    <a:cubicBezTo>
                      <a:pt x="1564403" y="81861"/>
                      <a:pt x="1568411" y="80364"/>
                      <a:pt x="1568058" y="74900"/>
                    </a:cubicBezTo>
                    <a:cubicBezTo>
                      <a:pt x="1567706" y="69435"/>
                      <a:pt x="1561210" y="62753"/>
                      <a:pt x="1560405" y="63525"/>
                    </a:cubicBezTo>
                    <a:close/>
                    <a:moveTo>
                      <a:pt x="684709" y="61879"/>
                    </a:moveTo>
                    <a:cubicBezTo>
                      <a:pt x="683250" y="61069"/>
                      <a:pt x="671488" y="68092"/>
                      <a:pt x="670848" y="73835"/>
                    </a:cubicBezTo>
                    <a:cubicBezTo>
                      <a:pt x="670209" y="79579"/>
                      <a:pt x="677467" y="81151"/>
                      <a:pt x="679597" y="78698"/>
                    </a:cubicBezTo>
                    <a:cubicBezTo>
                      <a:pt x="684429" y="73485"/>
                      <a:pt x="686167" y="62690"/>
                      <a:pt x="684709" y="61879"/>
                    </a:cubicBezTo>
                    <a:close/>
                    <a:moveTo>
                      <a:pt x="1227247" y="61849"/>
                    </a:moveTo>
                    <a:cubicBezTo>
                      <a:pt x="1226153" y="62335"/>
                      <a:pt x="1227456" y="68812"/>
                      <a:pt x="1231081" y="71940"/>
                    </a:cubicBezTo>
                    <a:cubicBezTo>
                      <a:pt x="1232678" y="73412"/>
                      <a:pt x="1238121" y="72468"/>
                      <a:pt x="1237642" y="69022"/>
                    </a:cubicBezTo>
                    <a:cubicBezTo>
                      <a:pt x="1237163" y="65576"/>
                      <a:pt x="1228340" y="61362"/>
                      <a:pt x="1227247" y="61849"/>
                    </a:cubicBezTo>
                    <a:close/>
                    <a:moveTo>
                      <a:pt x="2203891" y="60277"/>
                    </a:moveTo>
                    <a:cubicBezTo>
                      <a:pt x="2202798" y="60763"/>
                      <a:pt x="2204101" y="67240"/>
                      <a:pt x="2207725" y="70368"/>
                    </a:cubicBezTo>
                    <a:cubicBezTo>
                      <a:pt x="2209323" y="71840"/>
                      <a:pt x="2214766" y="70896"/>
                      <a:pt x="2214286" y="67450"/>
                    </a:cubicBezTo>
                    <a:cubicBezTo>
                      <a:pt x="2213807" y="64004"/>
                      <a:pt x="2204985" y="59790"/>
                      <a:pt x="2203891" y="60277"/>
                    </a:cubicBezTo>
                    <a:close/>
                    <a:moveTo>
                      <a:pt x="1854240" y="57924"/>
                    </a:moveTo>
                    <a:cubicBezTo>
                      <a:pt x="1852782" y="57114"/>
                      <a:pt x="1841019" y="64137"/>
                      <a:pt x="1840380" y="69880"/>
                    </a:cubicBezTo>
                    <a:cubicBezTo>
                      <a:pt x="1839740" y="75624"/>
                      <a:pt x="1846999" y="77196"/>
                      <a:pt x="1849128" y="74743"/>
                    </a:cubicBezTo>
                    <a:cubicBezTo>
                      <a:pt x="1853961" y="69530"/>
                      <a:pt x="1855698" y="58735"/>
                      <a:pt x="1854240" y="57924"/>
                    </a:cubicBezTo>
                    <a:close/>
                    <a:moveTo>
                      <a:pt x="1588454" y="55978"/>
                    </a:moveTo>
                    <a:cubicBezTo>
                      <a:pt x="1587649" y="56748"/>
                      <a:pt x="1588609" y="67019"/>
                      <a:pt x="1591277" y="71979"/>
                    </a:cubicBezTo>
                    <a:cubicBezTo>
                      <a:pt x="1592453" y="74313"/>
                      <a:pt x="1596461" y="72816"/>
                      <a:pt x="1596107" y="67352"/>
                    </a:cubicBezTo>
                    <a:cubicBezTo>
                      <a:pt x="1595755" y="61887"/>
                      <a:pt x="1589259" y="55205"/>
                      <a:pt x="1588454" y="55978"/>
                    </a:cubicBezTo>
                    <a:close/>
                    <a:moveTo>
                      <a:pt x="1220501" y="54731"/>
                    </a:moveTo>
                    <a:cubicBezTo>
                      <a:pt x="1219042" y="53921"/>
                      <a:pt x="1207280" y="60944"/>
                      <a:pt x="1206640" y="66687"/>
                    </a:cubicBezTo>
                    <a:cubicBezTo>
                      <a:pt x="1206001" y="72431"/>
                      <a:pt x="1213259" y="74003"/>
                      <a:pt x="1215389" y="71550"/>
                    </a:cubicBezTo>
                    <a:cubicBezTo>
                      <a:pt x="1220221" y="66337"/>
                      <a:pt x="1221959" y="55542"/>
                      <a:pt x="1220501" y="54731"/>
                    </a:cubicBezTo>
                    <a:close/>
                    <a:moveTo>
                      <a:pt x="2197145" y="53159"/>
                    </a:moveTo>
                    <a:cubicBezTo>
                      <a:pt x="2195687" y="52349"/>
                      <a:pt x="2183924" y="59372"/>
                      <a:pt x="2183285" y="65115"/>
                    </a:cubicBezTo>
                    <a:cubicBezTo>
                      <a:pt x="2182645" y="70859"/>
                      <a:pt x="2189904" y="72431"/>
                      <a:pt x="2192033" y="69978"/>
                    </a:cubicBezTo>
                    <a:cubicBezTo>
                      <a:pt x="2196866" y="64765"/>
                      <a:pt x="2198603" y="53970"/>
                      <a:pt x="2197145" y="53159"/>
                    </a:cubicBezTo>
                    <a:close/>
                    <a:moveTo>
                      <a:pt x="2545976" y="0"/>
                    </a:moveTo>
                    <a:lnTo>
                      <a:pt x="0" y="0"/>
                    </a:lnTo>
                    <a:lnTo>
                      <a:pt x="0" y="45719"/>
                    </a:lnTo>
                    <a:lnTo>
                      <a:pt x="1350" y="45719"/>
                    </a:lnTo>
                    <a:lnTo>
                      <a:pt x="1350" y="68497"/>
                    </a:lnTo>
                    <a:lnTo>
                      <a:pt x="4261" y="70706"/>
                    </a:lnTo>
                    <a:cubicBezTo>
                      <a:pt x="6576" y="70838"/>
                      <a:pt x="9089" y="70044"/>
                      <a:pt x="11206" y="69515"/>
                    </a:cubicBezTo>
                    <a:cubicBezTo>
                      <a:pt x="11206" y="69515"/>
                      <a:pt x="17027" y="61048"/>
                      <a:pt x="23906" y="59990"/>
                    </a:cubicBezTo>
                    <a:cubicBezTo>
                      <a:pt x="30785" y="58932"/>
                      <a:pt x="44544" y="64223"/>
                      <a:pt x="52481" y="63165"/>
                    </a:cubicBezTo>
                    <a:cubicBezTo>
                      <a:pt x="60418" y="62107"/>
                      <a:pt x="64123" y="52582"/>
                      <a:pt x="71531" y="53640"/>
                    </a:cubicBezTo>
                    <a:cubicBezTo>
                      <a:pt x="78939" y="54698"/>
                      <a:pt x="84760" y="70044"/>
                      <a:pt x="96931" y="69515"/>
                    </a:cubicBezTo>
                    <a:cubicBezTo>
                      <a:pt x="109102" y="68986"/>
                      <a:pt x="133973" y="49407"/>
                      <a:pt x="144556" y="50465"/>
                    </a:cubicBezTo>
                    <a:cubicBezTo>
                      <a:pt x="155139" y="51523"/>
                      <a:pt x="147202" y="75865"/>
                      <a:pt x="160431" y="75865"/>
                    </a:cubicBezTo>
                    <a:cubicBezTo>
                      <a:pt x="173660" y="75865"/>
                      <a:pt x="208585" y="52582"/>
                      <a:pt x="223931" y="50465"/>
                    </a:cubicBezTo>
                    <a:cubicBezTo>
                      <a:pt x="239277" y="48348"/>
                      <a:pt x="241923" y="63165"/>
                      <a:pt x="252506" y="63165"/>
                    </a:cubicBezTo>
                    <a:cubicBezTo>
                      <a:pt x="263089" y="63165"/>
                      <a:pt x="277906" y="49407"/>
                      <a:pt x="287431" y="50465"/>
                    </a:cubicBezTo>
                    <a:cubicBezTo>
                      <a:pt x="296956" y="51523"/>
                      <a:pt x="297485" y="67928"/>
                      <a:pt x="309656" y="69515"/>
                    </a:cubicBezTo>
                    <a:cubicBezTo>
                      <a:pt x="321827" y="71102"/>
                      <a:pt x="347227" y="59990"/>
                      <a:pt x="360456" y="59990"/>
                    </a:cubicBezTo>
                    <a:cubicBezTo>
                      <a:pt x="373685" y="59990"/>
                      <a:pt x="381623" y="70573"/>
                      <a:pt x="389031" y="69515"/>
                    </a:cubicBezTo>
                    <a:cubicBezTo>
                      <a:pt x="396439" y="68457"/>
                      <a:pt x="398027" y="50994"/>
                      <a:pt x="404906" y="53640"/>
                    </a:cubicBezTo>
                    <a:cubicBezTo>
                      <a:pt x="411785" y="56286"/>
                      <a:pt x="419723" y="82215"/>
                      <a:pt x="430306" y="85390"/>
                    </a:cubicBezTo>
                    <a:cubicBezTo>
                      <a:pt x="440889" y="88565"/>
                      <a:pt x="458352" y="72161"/>
                      <a:pt x="468406" y="72690"/>
                    </a:cubicBezTo>
                    <a:cubicBezTo>
                      <a:pt x="478460" y="73219"/>
                      <a:pt x="481635" y="91740"/>
                      <a:pt x="490631" y="88565"/>
                    </a:cubicBezTo>
                    <a:cubicBezTo>
                      <a:pt x="499627" y="85390"/>
                      <a:pt x="511798" y="57873"/>
                      <a:pt x="522381" y="53640"/>
                    </a:cubicBezTo>
                    <a:cubicBezTo>
                      <a:pt x="532964" y="49407"/>
                      <a:pt x="541960" y="62636"/>
                      <a:pt x="554131" y="63165"/>
                    </a:cubicBezTo>
                    <a:cubicBezTo>
                      <a:pt x="566302" y="63694"/>
                      <a:pt x="581648" y="56815"/>
                      <a:pt x="595406" y="56815"/>
                    </a:cubicBezTo>
                    <a:cubicBezTo>
                      <a:pt x="609164" y="56815"/>
                      <a:pt x="621864" y="66340"/>
                      <a:pt x="636681" y="63165"/>
                    </a:cubicBezTo>
                    <a:cubicBezTo>
                      <a:pt x="644089" y="61578"/>
                      <a:pt x="652556" y="54566"/>
                      <a:pt x="660890" y="48282"/>
                    </a:cubicBezTo>
                    <a:lnTo>
                      <a:pt x="664762" y="45719"/>
                    </a:lnTo>
                    <a:lnTo>
                      <a:pt x="693485" y="45719"/>
                    </a:lnTo>
                    <a:lnTo>
                      <a:pt x="700180" y="58204"/>
                    </a:lnTo>
                    <a:cubicBezTo>
                      <a:pt x="704943" y="67795"/>
                      <a:pt x="710235" y="77453"/>
                      <a:pt x="719231" y="79040"/>
                    </a:cubicBezTo>
                    <a:cubicBezTo>
                      <a:pt x="737223" y="82215"/>
                      <a:pt x="774265" y="57873"/>
                      <a:pt x="792256" y="56815"/>
                    </a:cubicBezTo>
                    <a:cubicBezTo>
                      <a:pt x="810247" y="55757"/>
                      <a:pt x="818714" y="73219"/>
                      <a:pt x="827181" y="72690"/>
                    </a:cubicBezTo>
                    <a:cubicBezTo>
                      <a:pt x="835648" y="72161"/>
                      <a:pt x="837235" y="56815"/>
                      <a:pt x="843056" y="53640"/>
                    </a:cubicBezTo>
                    <a:cubicBezTo>
                      <a:pt x="848877" y="50465"/>
                      <a:pt x="855756" y="53111"/>
                      <a:pt x="862106" y="53640"/>
                    </a:cubicBezTo>
                    <a:cubicBezTo>
                      <a:pt x="868456" y="54169"/>
                      <a:pt x="876394" y="54698"/>
                      <a:pt x="881156" y="56815"/>
                    </a:cubicBezTo>
                    <a:cubicBezTo>
                      <a:pt x="885918" y="58932"/>
                      <a:pt x="884331" y="66869"/>
                      <a:pt x="890681" y="66340"/>
                    </a:cubicBezTo>
                    <a:cubicBezTo>
                      <a:pt x="890681" y="66340"/>
                      <a:pt x="909202" y="52053"/>
                      <a:pt x="919256" y="53640"/>
                    </a:cubicBezTo>
                    <a:cubicBezTo>
                      <a:pt x="929310" y="55227"/>
                      <a:pt x="940423" y="76394"/>
                      <a:pt x="951006" y="75865"/>
                    </a:cubicBezTo>
                    <a:cubicBezTo>
                      <a:pt x="961589" y="75336"/>
                      <a:pt x="973760" y="53111"/>
                      <a:pt x="982756" y="50465"/>
                    </a:cubicBezTo>
                    <a:cubicBezTo>
                      <a:pt x="991752" y="47819"/>
                      <a:pt x="997043" y="61578"/>
                      <a:pt x="1004981" y="59990"/>
                    </a:cubicBezTo>
                    <a:cubicBezTo>
                      <a:pt x="1008950" y="59196"/>
                      <a:pt x="1013183" y="54434"/>
                      <a:pt x="1017482" y="49869"/>
                    </a:cubicBezTo>
                    <a:lnTo>
                      <a:pt x="1023478" y="45719"/>
                    </a:lnTo>
                    <a:lnTo>
                      <a:pt x="1037177" y="45719"/>
                    </a:lnTo>
                    <a:lnTo>
                      <a:pt x="1043081" y="49870"/>
                    </a:lnTo>
                    <a:cubicBezTo>
                      <a:pt x="1047314" y="54434"/>
                      <a:pt x="1051547" y="59197"/>
                      <a:pt x="1055781" y="59990"/>
                    </a:cubicBezTo>
                    <a:cubicBezTo>
                      <a:pt x="1064248" y="61577"/>
                      <a:pt x="1074302" y="50465"/>
                      <a:pt x="1081181" y="50465"/>
                    </a:cubicBezTo>
                    <a:cubicBezTo>
                      <a:pt x="1088060" y="50465"/>
                      <a:pt x="1083827" y="54698"/>
                      <a:pt x="1097056" y="59990"/>
                    </a:cubicBezTo>
                    <a:cubicBezTo>
                      <a:pt x="1097056" y="59990"/>
                      <a:pt x="1136744" y="89094"/>
                      <a:pt x="1160556" y="82215"/>
                    </a:cubicBezTo>
                    <a:cubicBezTo>
                      <a:pt x="1169485" y="79636"/>
                      <a:pt x="1179754" y="70880"/>
                      <a:pt x="1190274" y="60635"/>
                    </a:cubicBezTo>
                    <a:lnTo>
                      <a:pt x="1205541" y="45719"/>
                    </a:lnTo>
                    <a:lnTo>
                      <a:pt x="1291992" y="45719"/>
                    </a:lnTo>
                    <a:lnTo>
                      <a:pt x="1293906" y="47290"/>
                    </a:lnTo>
                    <a:cubicBezTo>
                      <a:pt x="1309252" y="56815"/>
                      <a:pt x="1322481" y="74278"/>
                      <a:pt x="1332006" y="75865"/>
                    </a:cubicBezTo>
                    <a:cubicBezTo>
                      <a:pt x="1341531" y="77453"/>
                      <a:pt x="1344177" y="55757"/>
                      <a:pt x="1351056" y="56815"/>
                    </a:cubicBezTo>
                    <a:cubicBezTo>
                      <a:pt x="1357935" y="57873"/>
                      <a:pt x="1366931" y="81157"/>
                      <a:pt x="1373281" y="82215"/>
                    </a:cubicBezTo>
                    <a:cubicBezTo>
                      <a:pt x="1379631" y="83273"/>
                      <a:pt x="1383335" y="63694"/>
                      <a:pt x="1389156" y="63165"/>
                    </a:cubicBezTo>
                    <a:cubicBezTo>
                      <a:pt x="1394977" y="62636"/>
                      <a:pt x="1402385" y="78511"/>
                      <a:pt x="1408206" y="79040"/>
                    </a:cubicBezTo>
                    <a:cubicBezTo>
                      <a:pt x="1414027" y="79569"/>
                      <a:pt x="1418789" y="67927"/>
                      <a:pt x="1424081" y="66340"/>
                    </a:cubicBezTo>
                    <a:cubicBezTo>
                      <a:pt x="1429373" y="64753"/>
                      <a:pt x="1431489" y="68986"/>
                      <a:pt x="1439956" y="69515"/>
                    </a:cubicBezTo>
                    <a:cubicBezTo>
                      <a:pt x="1439956" y="69515"/>
                      <a:pt x="1466414" y="73748"/>
                      <a:pt x="1474881" y="69515"/>
                    </a:cubicBezTo>
                    <a:cubicBezTo>
                      <a:pt x="1479114" y="67399"/>
                      <a:pt x="1480569" y="61313"/>
                      <a:pt x="1482223" y="55624"/>
                    </a:cubicBezTo>
                    <a:lnTo>
                      <a:pt x="1489567" y="45719"/>
                    </a:lnTo>
                    <a:lnTo>
                      <a:pt x="1496385" y="45719"/>
                    </a:lnTo>
                    <a:lnTo>
                      <a:pt x="1499636" y="46645"/>
                    </a:lnTo>
                    <a:cubicBezTo>
                      <a:pt x="1509706" y="51854"/>
                      <a:pt x="1522903" y="63165"/>
                      <a:pt x="1535206" y="63165"/>
                    </a:cubicBezTo>
                    <a:cubicBezTo>
                      <a:pt x="1543408" y="63165"/>
                      <a:pt x="1553197" y="58403"/>
                      <a:pt x="1562788" y="53640"/>
                    </a:cubicBezTo>
                    <a:lnTo>
                      <a:pt x="1581333" y="46947"/>
                    </a:lnTo>
                    <a:lnTo>
                      <a:pt x="1578159" y="50273"/>
                    </a:lnTo>
                    <a:cubicBezTo>
                      <a:pt x="1575801" y="54035"/>
                      <a:pt x="1573518" y="59096"/>
                      <a:pt x="1573283" y="63649"/>
                    </a:cubicBezTo>
                    <a:cubicBezTo>
                      <a:pt x="1572812" y="72757"/>
                      <a:pt x="1578156" y="75250"/>
                      <a:pt x="1579723" y="71360"/>
                    </a:cubicBezTo>
                    <a:cubicBezTo>
                      <a:pt x="1581502" y="67227"/>
                      <a:pt x="1582712" y="60881"/>
                      <a:pt x="1583342" y="55408"/>
                    </a:cubicBezTo>
                    <a:lnTo>
                      <a:pt x="1583467" y="46177"/>
                    </a:lnTo>
                    <a:lnTo>
                      <a:pt x="1584736" y="45719"/>
                    </a:lnTo>
                    <a:lnTo>
                      <a:pt x="1592727" y="45719"/>
                    </a:lnTo>
                    <a:lnTo>
                      <a:pt x="1605850" y="51655"/>
                    </a:lnTo>
                    <a:cubicBezTo>
                      <a:pt x="1610612" y="55757"/>
                      <a:pt x="1615639" y="60519"/>
                      <a:pt x="1624106" y="63165"/>
                    </a:cubicBezTo>
                    <a:cubicBezTo>
                      <a:pt x="1641039" y="68457"/>
                      <a:pt x="1673319" y="76394"/>
                      <a:pt x="1690781" y="75865"/>
                    </a:cubicBezTo>
                    <a:cubicBezTo>
                      <a:pt x="1708243" y="75336"/>
                      <a:pt x="1710890" y="58932"/>
                      <a:pt x="1728881" y="59990"/>
                    </a:cubicBezTo>
                    <a:cubicBezTo>
                      <a:pt x="1746872" y="61048"/>
                      <a:pt x="1777564" y="84861"/>
                      <a:pt x="1798731" y="82215"/>
                    </a:cubicBezTo>
                    <a:cubicBezTo>
                      <a:pt x="1814606" y="80231"/>
                      <a:pt x="1830183" y="61578"/>
                      <a:pt x="1843454" y="51035"/>
                    </a:cubicBezTo>
                    <a:lnTo>
                      <a:pt x="1853000" y="45719"/>
                    </a:lnTo>
                    <a:lnTo>
                      <a:pt x="1866686" y="45719"/>
                    </a:lnTo>
                    <a:lnTo>
                      <a:pt x="1874534" y="51259"/>
                    </a:lnTo>
                    <a:cubicBezTo>
                      <a:pt x="1879825" y="56021"/>
                      <a:pt x="1884720" y="61578"/>
                      <a:pt x="1890806" y="63165"/>
                    </a:cubicBezTo>
                    <a:cubicBezTo>
                      <a:pt x="1902977" y="66340"/>
                      <a:pt x="1913031" y="61048"/>
                      <a:pt x="1928906" y="63165"/>
                    </a:cubicBezTo>
                    <a:cubicBezTo>
                      <a:pt x="1944781" y="65282"/>
                      <a:pt x="1970181" y="75865"/>
                      <a:pt x="1986056" y="75865"/>
                    </a:cubicBezTo>
                    <a:cubicBezTo>
                      <a:pt x="2001931" y="75865"/>
                      <a:pt x="2010398" y="67398"/>
                      <a:pt x="2024156" y="63165"/>
                    </a:cubicBezTo>
                    <a:cubicBezTo>
                      <a:pt x="2037914" y="58932"/>
                      <a:pt x="2049027" y="50465"/>
                      <a:pt x="2068606" y="50465"/>
                    </a:cubicBezTo>
                    <a:cubicBezTo>
                      <a:pt x="2088185" y="50465"/>
                      <a:pt x="2122052" y="64223"/>
                      <a:pt x="2141631" y="63165"/>
                    </a:cubicBezTo>
                    <a:cubicBezTo>
                      <a:pt x="2156315" y="62372"/>
                      <a:pt x="2165940" y="51160"/>
                      <a:pt x="2175861" y="46273"/>
                    </a:cubicBezTo>
                    <a:lnTo>
                      <a:pt x="2178486" y="45719"/>
                    </a:lnTo>
                    <a:lnTo>
                      <a:pt x="2189892" y="45719"/>
                    </a:lnTo>
                    <a:lnTo>
                      <a:pt x="2197218" y="48803"/>
                    </a:lnTo>
                    <a:cubicBezTo>
                      <a:pt x="2208604" y="56319"/>
                      <a:pt x="2220212" y="70309"/>
                      <a:pt x="2227356" y="72690"/>
                    </a:cubicBezTo>
                    <a:cubicBezTo>
                      <a:pt x="2236881" y="75865"/>
                      <a:pt x="2234235" y="62636"/>
                      <a:pt x="2243231" y="63165"/>
                    </a:cubicBezTo>
                    <a:cubicBezTo>
                      <a:pt x="2252227" y="63694"/>
                      <a:pt x="2267043" y="82744"/>
                      <a:pt x="2281331" y="75865"/>
                    </a:cubicBezTo>
                    <a:lnTo>
                      <a:pt x="2290176" y="67862"/>
                    </a:lnTo>
                    <a:lnTo>
                      <a:pt x="2294327" y="68404"/>
                    </a:lnTo>
                    <a:cubicBezTo>
                      <a:pt x="2301274" y="68933"/>
                      <a:pt x="2309958" y="69462"/>
                      <a:pt x="2315168" y="71579"/>
                    </a:cubicBezTo>
                    <a:cubicBezTo>
                      <a:pt x="2320378" y="73696"/>
                      <a:pt x="2318641" y="81633"/>
                      <a:pt x="2325588" y="81104"/>
                    </a:cubicBezTo>
                    <a:cubicBezTo>
                      <a:pt x="2325588" y="81104"/>
                      <a:pt x="2345851" y="66817"/>
                      <a:pt x="2356850" y="68404"/>
                    </a:cubicBezTo>
                    <a:cubicBezTo>
                      <a:pt x="2367850" y="69991"/>
                      <a:pt x="2380008" y="91158"/>
                      <a:pt x="2391586" y="90629"/>
                    </a:cubicBezTo>
                    <a:cubicBezTo>
                      <a:pt x="2403164" y="90100"/>
                      <a:pt x="2416479" y="67875"/>
                      <a:pt x="2426321" y="65229"/>
                    </a:cubicBezTo>
                    <a:cubicBezTo>
                      <a:pt x="2436163" y="62583"/>
                      <a:pt x="2441952" y="76342"/>
                      <a:pt x="2450636" y="74754"/>
                    </a:cubicBezTo>
                    <a:cubicBezTo>
                      <a:pt x="2459321" y="73166"/>
                      <a:pt x="2469161" y="55704"/>
                      <a:pt x="2478425" y="55704"/>
                    </a:cubicBezTo>
                    <a:cubicBezTo>
                      <a:pt x="2487688" y="55704"/>
                      <a:pt x="2496950" y="73167"/>
                      <a:pt x="2506213" y="74754"/>
                    </a:cubicBezTo>
                    <a:cubicBezTo>
                      <a:pt x="2515476" y="76341"/>
                      <a:pt x="2526476" y="65229"/>
                      <a:pt x="2534001" y="65229"/>
                    </a:cubicBezTo>
                    <a:lnTo>
                      <a:pt x="2545978" y="71797"/>
                    </a:lnTo>
                    <a:lnTo>
                      <a:pt x="2545978" y="34243"/>
                    </a:lnTo>
                    <a:lnTo>
                      <a:pt x="2545976" y="34243"/>
                    </a:ln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513D1B5-40E0-D895-9286-4F3B24800418}"/>
                </a:ext>
              </a:extLst>
            </p:cNvPr>
            <p:cNvGrpSpPr/>
            <p:nvPr/>
          </p:nvGrpSpPr>
          <p:grpSpPr>
            <a:xfrm flipV="1">
              <a:off x="5944040" y="4075810"/>
              <a:ext cx="2545978" cy="136357"/>
              <a:chOff x="0" y="38100"/>
              <a:chExt cx="2545978" cy="13635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94C27C4-F189-398E-9F03-D9CCC399B844}"/>
                  </a:ext>
                </a:extLst>
              </p:cNvPr>
              <p:cNvSpPr/>
              <p:nvPr/>
            </p:nvSpPr>
            <p:spPr>
              <a:xfrm>
                <a:off x="2" y="38100"/>
                <a:ext cx="2545976" cy="45719"/>
              </a:xfrm>
              <a:prstGeom prst="rect">
                <a:avLst/>
              </a:prstGeom>
              <a:solidFill>
                <a:srgbClr val="597141"/>
              </a:solidFill>
              <a:ln>
                <a:noFill/>
              </a:ln>
              <a:effectLst>
                <a:outerShdw dist="38100" dir="5400000" rotWithShape="0">
                  <a:srgbClr val="49523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D21FDAA8-1830-BF3E-2423-BFA31E1AA23A}"/>
                  </a:ext>
                </a:extLst>
              </p:cNvPr>
              <p:cNvSpPr/>
              <p:nvPr/>
            </p:nvSpPr>
            <p:spPr>
              <a:xfrm flipH="1">
                <a:off x="0" y="83819"/>
                <a:ext cx="2545978" cy="90638"/>
              </a:xfrm>
              <a:custGeom>
                <a:avLst/>
                <a:gdLst>
                  <a:gd name="connsiteX0" fmla="*/ 691455 w 2545978"/>
                  <a:gd name="connsiteY0" fmla="*/ 68997 h 90638"/>
                  <a:gd name="connsiteX1" fmla="*/ 695289 w 2545978"/>
                  <a:gd name="connsiteY1" fmla="*/ 79088 h 90638"/>
                  <a:gd name="connsiteX2" fmla="*/ 701850 w 2545978"/>
                  <a:gd name="connsiteY2" fmla="*/ 76170 h 90638"/>
                  <a:gd name="connsiteX3" fmla="*/ 691455 w 2545978"/>
                  <a:gd name="connsiteY3" fmla="*/ 68997 h 90638"/>
                  <a:gd name="connsiteX4" fmla="*/ 1189150 w 2545978"/>
                  <a:gd name="connsiteY4" fmla="*/ 66609 h 90638"/>
                  <a:gd name="connsiteX5" fmla="*/ 1192984 w 2545978"/>
                  <a:gd name="connsiteY5" fmla="*/ 76700 h 90638"/>
                  <a:gd name="connsiteX6" fmla="*/ 1199545 w 2545978"/>
                  <a:gd name="connsiteY6" fmla="*/ 73782 h 90638"/>
                  <a:gd name="connsiteX7" fmla="*/ 1189150 w 2545978"/>
                  <a:gd name="connsiteY7" fmla="*/ 66609 h 90638"/>
                  <a:gd name="connsiteX8" fmla="*/ 1860986 w 2545978"/>
                  <a:gd name="connsiteY8" fmla="*/ 65042 h 90638"/>
                  <a:gd name="connsiteX9" fmla="*/ 1864820 w 2545978"/>
                  <a:gd name="connsiteY9" fmla="*/ 75133 h 90638"/>
                  <a:gd name="connsiteX10" fmla="*/ 1871381 w 2545978"/>
                  <a:gd name="connsiteY10" fmla="*/ 72215 h 90638"/>
                  <a:gd name="connsiteX11" fmla="*/ 1860986 w 2545978"/>
                  <a:gd name="connsiteY11" fmla="*/ 65042 h 90638"/>
                  <a:gd name="connsiteX12" fmla="*/ 1560405 w 2545978"/>
                  <a:gd name="connsiteY12" fmla="*/ 63525 h 90638"/>
                  <a:gd name="connsiteX13" fmla="*/ 1563228 w 2545978"/>
                  <a:gd name="connsiteY13" fmla="*/ 79527 h 90638"/>
                  <a:gd name="connsiteX14" fmla="*/ 1568058 w 2545978"/>
                  <a:gd name="connsiteY14" fmla="*/ 74900 h 90638"/>
                  <a:gd name="connsiteX15" fmla="*/ 1560405 w 2545978"/>
                  <a:gd name="connsiteY15" fmla="*/ 63525 h 90638"/>
                  <a:gd name="connsiteX16" fmla="*/ 684709 w 2545978"/>
                  <a:gd name="connsiteY16" fmla="*/ 61879 h 90638"/>
                  <a:gd name="connsiteX17" fmla="*/ 670848 w 2545978"/>
                  <a:gd name="connsiteY17" fmla="*/ 73835 h 90638"/>
                  <a:gd name="connsiteX18" fmla="*/ 679597 w 2545978"/>
                  <a:gd name="connsiteY18" fmla="*/ 78698 h 90638"/>
                  <a:gd name="connsiteX19" fmla="*/ 684709 w 2545978"/>
                  <a:gd name="connsiteY19" fmla="*/ 61879 h 90638"/>
                  <a:gd name="connsiteX20" fmla="*/ 1227247 w 2545978"/>
                  <a:gd name="connsiteY20" fmla="*/ 61849 h 90638"/>
                  <a:gd name="connsiteX21" fmla="*/ 1231081 w 2545978"/>
                  <a:gd name="connsiteY21" fmla="*/ 71940 h 90638"/>
                  <a:gd name="connsiteX22" fmla="*/ 1237642 w 2545978"/>
                  <a:gd name="connsiteY22" fmla="*/ 69022 h 90638"/>
                  <a:gd name="connsiteX23" fmla="*/ 1227247 w 2545978"/>
                  <a:gd name="connsiteY23" fmla="*/ 61849 h 90638"/>
                  <a:gd name="connsiteX24" fmla="*/ 2203891 w 2545978"/>
                  <a:gd name="connsiteY24" fmla="*/ 60277 h 90638"/>
                  <a:gd name="connsiteX25" fmla="*/ 2207725 w 2545978"/>
                  <a:gd name="connsiteY25" fmla="*/ 70368 h 90638"/>
                  <a:gd name="connsiteX26" fmla="*/ 2214286 w 2545978"/>
                  <a:gd name="connsiteY26" fmla="*/ 67450 h 90638"/>
                  <a:gd name="connsiteX27" fmla="*/ 2203891 w 2545978"/>
                  <a:gd name="connsiteY27" fmla="*/ 60277 h 90638"/>
                  <a:gd name="connsiteX28" fmla="*/ 1854240 w 2545978"/>
                  <a:gd name="connsiteY28" fmla="*/ 57924 h 90638"/>
                  <a:gd name="connsiteX29" fmla="*/ 1840380 w 2545978"/>
                  <a:gd name="connsiteY29" fmla="*/ 69880 h 90638"/>
                  <a:gd name="connsiteX30" fmla="*/ 1849128 w 2545978"/>
                  <a:gd name="connsiteY30" fmla="*/ 74743 h 90638"/>
                  <a:gd name="connsiteX31" fmla="*/ 1854240 w 2545978"/>
                  <a:gd name="connsiteY31" fmla="*/ 57924 h 90638"/>
                  <a:gd name="connsiteX32" fmla="*/ 1588454 w 2545978"/>
                  <a:gd name="connsiteY32" fmla="*/ 55978 h 90638"/>
                  <a:gd name="connsiteX33" fmla="*/ 1591277 w 2545978"/>
                  <a:gd name="connsiteY33" fmla="*/ 71979 h 90638"/>
                  <a:gd name="connsiteX34" fmla="*/ 1596107 w 2545978"/>
                  <a:gd name="connsiteY34" fmla="*/ 67352 h 90638"/>
                  <a:gd name="connsiteX35" fmla="*/ 1588454 w 2545978"/>
                  <a:gd name="connsiteY35" fmla="*/ 55978 h 90638"/>
                  <a:gd name="connsiteX36" fmla="*/ 1220501 w 2545978"/>
                  <a:gd name="connsiteY36" fmla="*/ 54731 h 90638"/>
                  <a:gd name="connsiteX37" fmla="*/ 1206640 w 2545978"/>
                  <a:gd name="connsiteY37" fmla="*/ 66687 h 90638"/>
                  <a:gd name="connsiteX38" fmla="*/ 1215389 w 2545978"/>
                  <a:gd name="connsiteY38" fmla="*/ 71550 h 90638"/>
                  <a:gd name="connsiteX39" fmla="*/ 1220501 w 2545978"/>
                  <a:gd name="connsiteY39" fmla="*/ 54731 h 90638"/>
                  <a:gd name="connsiteX40" fmla="*/ 2197145 w 2545978"/>
                  <a:gd name="connsiteY40" fmla="*/ 53159 h 90638"/>
                  <a:gd name="connsiteX41" fmla="*/ 2183285 w 2545978"/>
                  <a:gd name="connsiteY41" fmla="*/ 65115 h 90638"/>
                  <a:gd name="connsiteX42" fmla="*/ 2192033 w 2545978"/>
                  <a:gd name="connsiteY42" fmla="*/ 69978 h 90638"/>
                  <a:gd name="connsiteX43" fmla="*/ 2197145 w 2545978"/>
                  <a:gd name="connsiteY43" fmla="*/ 53159 h 90638"/>
                  <a:gd name="connsiteX44" fmla="*/ 2545976 w 2545978"/>
                  <a:gd name="connsiteY44" fmla="*/ 0 h 90638"/>
                  <a:gd name="connsiteX45" fmla="*/ 0 w 2545978"/>
                  <a:gd name="connsiteY45" fmla="*/ 0 h 90638"/>
                  <a:gd name="connsiteX46" fmla="*/ 0 w 2545978"/>
                  <a:gd name="connsiteY46" fmla="*/ 45719 h 90638"/>
                  <a:gd name="connsiteX47" fmla="*/ 1350 w 2545978"/>
                  <a:gd name="connsiteY47" fmla="*/ 45719 h 90638"/>
                  <a:gd name="connsiteX48" fmla="*/ 1350 w 2545978"/>
                  <a:gd name="connsiteY48" fmla="*/ 68497 h 90638"/>
                  <a:gd name="connsiteX49" fmla="*/ 4261 w 2545978"/>
                  <a:gd name="connsiteY49" fmla="*/ 70706 h 90638"/>
                  <a:gd name="connsiteX50" fmla="*/ 11206 w 2545978"/>
                  <a:gd name="connsiteY50" fmla="*/ 69515 h 90638"/>
                  <a:gd name="connsiteX51" fmla="*/ 23906 w 2545978"/>
                  <a:gd name="connsiteY51" fmla="*/ 59990 h 90638"/>
                  <a:gd name="connsiteX52" fmla="*/ 52481 w 2545978"/>
                  <a:gd name="connsiteY52" fmla="*/ 63165 h 90638"/>
                  <a:gd name="connsiteX53" fmla="*/ 71531 w 2545978"/>
                  <a:gd name="connsiteY53" fmla="*/ 53640 h 90638"/>
                  <a:gd name="connsiteX54" fmla="*/ 96931 w 2545978"/>
                  <a:gd name="connsiteY54" fmla="*/ 69515 h 90638"/>
                  <a:gd name="connsiteX55" fmla="*/ 144556 w 2545978"/>
                  <a:gd name="connsiteY55" fmla="*/ 50465 h 90638"/>
                  <a:gd name="connsiteX56" fmla="*/ 160431 w 2545978"/>
                  <a:gd name="connsiteY56" fmla="*/ 75865 h 90638"/>
                  <a:gd name="connsiteX57" fmla="*/ 223931 w 2545978"/>
                  <a:gd name="connsiteY57" fmla="*/ 50465 h 90638"/>
                  <a:gd name="connsiteX58" fmla="*/ 252506 w 2545978"/>
                  <a:gd name="connsiteY58" fmla="*/ 63165 h 90638"/>
                  <a:gd name="connsiteX59" fmla="*/ 287431 w 2545978"/>
                  <a:gd name="connsiteY59" fmla="*/ 50465 h 90638"/>
                  <a:gd name="connsiteX60" fmla="*/ 309656 w 2545978"/>
                  <a:gd name="connsiteY60" fmla="*/ 69515 h 90638"/>
                  <a:gd name="connsiteX61" fmla="*/ 360456 w 2545978"/>
                  <a:gd name="connsiteY61" fmla="*/ 59990 h 90638"/>
                  <a:gd name="connsiteX62" fmla="*/ 389031 w 2545978"/>
                  <a:gd name="connsiteY62" fmla="*/ 69515 h 90638"/>
                  <a:gd name="connsiteX63" fmla="*/ 404906 w 2545978"/>
                  <a:gd name="connsiteY63" fmla="*/ 53640 h 90638"/>
                  <a:gd name="connsiteX64" fmla="*/ 430306 w 2545978"/>
                  <a:gd name="connsiteY64" fmla="*/ 85390 h 90638"/>
                  <a:gd name="connsiteX65" fmla="*/ 468406 w 2545978"/>
                  <a:gd name="connsiteY65" fmla="*/ 72690 h 90638"/>
                  <a:gd name="connsiteX66" fmla="*/ 490631 w 2545978"/>
                  <a:gd name="connsiteY66" fmla="*/ 88565 h 90638"/>
                  <a:gd name="connsiteX67" fmla="*/ 522381 w 2545978"/>
                  <a:gd name="connsiteY67" fmla="*/ 53640 h 90638"/>
                  <a:gd name="connsiteX68" fmla="*/ 554131 w 2545978"/>
                  <a:gd name="connsiteY68" fmla="*/ 63165 h 90638"/>
                  <a:gd name="connsiteX69" fmla="*/ 595406 w 2545978"/>
                  <a:gd name="connsiteY69" fmla="*/ 56815 h 90638"/>
                  <a:gd name="connsiteX70" fmla="*/ 636681 w 2545978"/>
                  <a:gd name="connsiteY70" fmla="*/ 63165 h 90638"/>
                  <a:gd name="connsiteX71" fmla="*/ 660890 w 2545978"/>
                  <a:gd name="connsiteY71" fmla="*/ 48282 h 90638"/>
                  <a:gd name="connsiteX72" fmla="*/ 664762 w 2545978"/>
                  <a:gd name="connsiteY72" fmla="*/ 45719 h 90638"/>
                  <a:gd name="connsiteX73" fmla="*/ 693485 w 2545978"/>
                  <a:gd name="connsiteY73" fmla="*/ 45719 h 90638"/>
                  <a:gd name="connsiteX74" fmla="*/ 700180 w 2545978"/>
                  <a:gd name="connsiteY74" fmla="*/ 58204 h 90638"/>
                  <a:gd name="connsiteX75" fmla="*/ 719231 w 2545978"/>
                  <a:gd name="connsiteY75" fmla="*/ 79040 h 90638"/>
                  <a:gd name="connsiteX76" fmla="*/ 792256 w 2545978"/>
                  <a:gd name="connsiteY76" fmla="*/ 56815 h 90638"/>
                  <a:gd name="connsiteX77" fmla="*/ 827181 w 2545978"/>
                  <a:gd name="connsiteY77" fmla="*/ 72690 h 90638"/>
                  <a:gd name="connsiteX78" fmla="*/ 843056 w 2545978"/>
                  <a:gd name="connsiteY78" fmla="*/ 53640 h 90638"/>
                  <a:gd name="connsiteX79" fmla="*/ 862106 w 2545978"/>
                  <a:gd name="connsiteY79" fmla="*/ 53640 h 90638"/>
                  <a:gd name="connsiteX80" fmla="*/ 881156 w 2545978"/>
                  <a:gd name="connsiteY80" fmla="*/ 56815 h 90638"/>
                  <a:gd name="connsiteX81" fmla="*/ 890681 w 2545978"/>
                  <a:gd name="connsiteY81" fmla="*/ 66340 h 90638"/>
                  <a:gd name="connsiteX82" fmla="*/ 919256 w 2545978"/>
                  <a:gd name="connsiteY82" fmla="*/ 53640 h 90638"/>
                  <a:gd name="connsiteX83" fmla="*/ 951006 w 2545978"/>
                  <a:gd name="connsiteY83" fmla="*/ 75865 h 90638"/>
                  <a:gd name="connsiteX84" fmla="*/ 982756 w 2545978"/>
                  <a:gd name="connsiteY84" fmla="*/ 50465 h 90638"/>
                  <a:gd name="connsiteX85" fmla="*/ 1004981 w 2545978"/>
                  <a:gd name="connsiteY85" fmla="*/ 59990 h 90638"/>
                  <a:gd name="connsiteX86" fmla="*/ 1017482 w 2545978"/>
                  <a:gd name="connsiteY86" fmla="*/ 49869 h 90638"/>
                  <a:gd name="connsiteX87" fmla="*/ 1023478 w 2545978"/>
                  <a:gd name="connsiteY87" fmla="*/ 45719 h 90638"/>
                  <a:gd name="connsiteX88" fmla="*/ 1037177 w 2545978"/>
                  <a:gd name="connsiteY88" fmla="*/ 45719 h 90638"/>
                  <a:gd name="connsiteX89" fmla="*/ 1043081 w 2545978"/>
                  <a:gd name="connsiteY89" fmla="*/ 49870 h 90638"/>
                  <a:gd name="connsiteX90" fmla="*/ 1055781 w 2545978"/>
                  <a:gd name="connsiteY90" fmla="*/ 59990 h 90638"/>
                  <a:gd name="connsiteX91" fmla="*/ 1081181 w 2545978"/>
                  <a:gd name="connsiteY91" fmla="*/ 50465 h 90638"/>
                  <a:gd name="connsiteX92" fmla="*/ 1097056 w 2545978"/>
                  <a:gd name="connsiteY92" fmla="*/ 59990 h 90638"/>
                  <a:gd name="connsiteX93" fmla="*/ 1160556 w 2545978"/>
                  <a:gd name="connsiteY93" fmla="*/ 82215 h 90638"/>
                  <a:gd name="connsiteX94" fmla="*/ 1190274 w 2545978"/>
                  <a:gd name="connsiteY94" fmla="*/ 60635 h 90638"/>
                  <a:gd name="connsiteX95" fmla="*/ 1205541 w 2545978"/>
                  <a:gd name="connsiteY95" fmla="*/ 45719 h 90638"/>
                  <a:gd name="connsiteX96" fmla="*/ 1291992 w 2545978"/>
                  <a:gd name="connsiteY96" fmla="*/ 45719 h 90638"/>
                  <a:gd name="connsiteX97" fmla="*/ 1293906 w 2545978"/>
                  <a:gd name="connsiteY97" fmla="*/ 47290 h 90638"/>
                  <a:gd name="connsiteX98" fmla="*/ 1332006 w 2545978"/>
                  <a:gd name="connsiteY98" fmla="*/ 75865 h 90638"/>
                  <a:gd name="connsiteX99" fmla="*/ 1351056 w 2545978"/>
                  <a:gd name="connsiteY99" fmla="*/ 56815 h 90638"/>
                  <a:gd name="connsiteX100" fmla="*/ 1373281 w 2545978"/>
                  <a:gd name="connsiteY100" fmla="*/ 82215 h 90638"/>
                  <a:gd name="connsiteX101" fmla="*/ 1389156 w 2545978"/>
                  <a:gd name="connsiteY101" fmla="*/ 63165 h 90638"/>
                  <a:gd name="connsiteX102" fmla="*/ 1408206 w 2545978"/>
                  <a:gd name="connsiteY102" fmla="*/ 79040 h 90638"/>
                  <a:gd name="connsiteX103" fmla="*/ 1424081 w 2545978"/>
                  <a:gd name="connsiteY103" fmla="*/ 66340 h 90638"/>
                  <a:gd name="connsiteX104" fmla="*/ 1439956 w 2545978"/>
                  <a:gd name="connsiteY104" fmla="*/ 69515 h 90638"/>
                  <a:gd name="connsiteX105" fmla="*/ 1474881 w 2545978"/>
                  <a:gd name="connsiteY105" fmla="*/ 69515 h 90638"/>
                  <a:gd name="connsiteX106" fmla="*/ 1482223 w 2545978"/>
                  <a:gd name="connsiteY106" fmla="*/ 55624 h 90638"/>
                  <a:gd name="connsiteX107" fmla="*/ 1489567 w 2545978"/>
                  <a:gd name="connsiteY107" fmla="*/ 45719 h 90638"/>
                  <a:gd name="connsiteX108" fmla="*/ 1496385 w 2545978"/>
                  <a:gd name="connsiteY108" fmla="*/ 45719 h 90638"/>
                  <a:gd name="connsiteX109" fmla="*/ 1499636 w 2545978"/>
                  <a:gd name="connsiteY109" fmla="*/ 46645 h 90638"/>
                  <a:gd name="connsiteX110" fmla="*/ 1535206 w 2545978"/>
                  <a:gd name="connsiteY110" fmla="*/ 63165 h 90638"/>
                  <a:gd name="connsiteX111" fmla="*/ 1562788 w 2545978"/>
                  <a:gd name="connsiteY111" fmla="*/ 53640 h 90638"/>
                  <a:gd name="connsiteX112" fmla="*/ 1581333 w 2545978"/>
                  <a:gd name="connsiteY112" fmla="*/ 46947 h 90638"/>
                  <a:gd name="connsiteX113" fmla="*/ 1578159 w 2545978"/>
                  <a:gd name="connsiteY113" fmla="*/ 50273 h 90638"/>
                  <a:gd name="connsiteX114" fmla="*/ 1573283 w 2545978"/>
                  <a:gd name="connsiteY114" fmla="*/ 63649 h 90638"/>
                  <a:gd name="connsiteX115" fmla="*/ 1579723 w 2545978"/>
                  <a:gd name="connsiteY115" fmla="*/ 71360 h 90638"/>
                  <a:gd name="connsiteX116" fmla="*/ 1583342 w 2545978"/>
                  <a:gd name="connsiteY116" fmla="*/ 55408 h 90638"/>
                  <a:gd name="connsiteX117" fmla="*/ 1583467 w 2545978"/>
                  <a:gd name="connsiteY117" fmla="*/ 46177 h 90638"/>
                  <a:gd name="connsiteX118" fmla="*/ 1584736 w 2545978"/>
                  <a:gd name="connsiteY118" fmla="*/ 45719 h 90638"/>
                  <a:gd name="connsiteX119" fmla="*/ 1592727 w 2545978"/>
                  <a:gd name="connsiteY119" fmla="*/ 45719 h 90638"/>
                  <a:gd name="connsiteX120" fmla="*/ 1605850 w 2545978"/>
                  <a:gd name="connsiteY120" fmla="*/ 51655 h 90638"/>
                  <a:gd name="connsiteX121" fmla="*/ 1624106 w 2545978"/>
                  <a:gd name="connsiteY121" fmla="*/ 63165 h 90638"/>
                  <a:gd name="connsiteX122" fmla="*/ 1690781 w 2545978"/>
                  <a:gd name="connsiteY122" fmla="*/ 75865 h 90638"/>
                  <a:gd name="connsiteX123" fmla="*/ 1728881 w 2545978"/>
                  <a:gd name="connsiteY123" fmla="*/ 59990 h 90638"/>
                  <a:gd name="connsiteX124" fmla="*/ 1798731 w 2545978"/>
                  <a:gd name="connsiteY124" fmla="*/ 82215 h 90638"/>
                  <a:gd name="connsiteX125" fmla="*/ 1843454 w 2545978"/>
                  <a:gd name="connsiteY125" fmla="*/ 51035 h 90638"/>
                  <a:gd name="connsiteX126" fmla="*/ 1853000 w 2545978"/>
                  <a:gd name="connsiteY126" fmla="*/ 45719 h 90638"/>
                  <a:gd name="connsiteX127" fmla="*/ 1866686 w 2545978"/>
                  <a:gd name="connsiteY127" fmla="*/ 45719 h 90638"/>
                  <a:gd name="connsiteX128" fmla="*/ 1874534 w 2545978"/>
                  <a:gd name="connsiteY128" fmla="*/ 51259 h 90638"/>
                  <a:gd name="connsiteX129" fmla="*/ 1890806 w 2545978"/>
                  <a:gd name="connsiteY129" fmla="*/ 63165 h 90638"/>
                  <a:gd name="connsiteX130" fmla="*/ 1928906 w 2545978"/>
                  <a:gd name="connsiteY130" fmla="*/ 63165 h 90638"/>
                  <a:gd name="connsiteX131" fmla="*/ 1986056 w 2545978"/>
                  <a:gd name="connsiteY131" fmla="*/ 75865 h 90638"/>
                  <a:gd name="connsiteX132" fmla="*/ 2024156 w 2545978"/>
                  <a:gd name="connsiteY132" fmla="*/ 63165 h 90638"/>
                  <a:gd name="connsiteX133" fmla="*/ 2068606 w 2545978"/>
                  <a:gd name="connsiteY133" fmla="*/ 50465 h 90638"/>
                  <a:gd name="connsiteX134" fmla="*/ 2141631 w 2545978"/>
                  <a:gd name="connsiteY134" fmla="*/ 63165 h 90638"/>
                  <a:gd name="connsiteX135" fmla="*/ 2175861 w 2545978"/>
                  <a:gd name="connsiteY135" fmla="*/ 46273 h 90638"/>
                  <a:gd name="connsiteX136" fmla="*/ 2178486 w 2545978"/>
                  <a:gd name="connsiteY136" fmla="*/ 45719 h 90638"/>
                  <a:gd name="connsiteX137" fmla="*/ 2189892 w 2545978"/>
                  <a:gd name="connsiteY137" fmla="*/ 45719 h 90638"/>
                  <a:gd name="connsiteX138" fmla="*/ 2197218 w 2545978"/>
                  <a:gd name="connsiteY138" fmla="*/ 48803 h 90638"/>
                  <a:gd name="connsiteX139" fmla="*/ 2227356 w 2545978"/>
                  <a:gd name="connsiteY139" fmla="*/ 72690 h 90638"/>
                  <a:gd name="connsiteX140" fmla="*/ 2243231 w 2545978"/>
                  <a:gd name="connsiteY140" fmla="*/ 63165 h 90638"/>
                  <a:gd name="connsiteX141" fmla="*/ 2281331 w 2545978"/>
                  <a:gd name="connsiteY141" fmla="*/ 75865 h 90638"/>
                  <a:gd name="connsiteX142" fmla="*/ 2290176 w 2545978"/>
                  <a:gd name="connsiteY142" fmla="*/ 67862 h 90638"/>
                  <a:gd name="connsiteX143" fmla="*/ 2294327 w 2545978"/>
                  <a:gd name="connsiteY143" fmla="*/ 68404 h 90638"/>
                  <a:gd name="connsiteX144" fmla="*/ 2315168 w 2545978"/>
                  <a:gd name="connsiteY144" fmla="*/ 71579 h 90638"/>
                  <a:gd name="connsiteX145" fmla="*/ 2325588 w 2545978"/>
                  <a:gd name="connsiteY145" fmla="*/ 81104 h 90638"/>
                  <a:gd name="connsiteX146" fmla="*/ 2356850 w 2545978"/>
                  <a:gd name="connsiteY146" fmla="*/ 68404 h 90638"/>
                  <a:gd name="connsiteX147" fmla="*/ 2391586 w 2545978"/>
                  <a:gd name="connsiteY147" fmla="*/ 90629 h 90638"/>
                  <a:gd name="connsiteX148" fmla="*/ 2426321 w 2545978"/>
                  <a:gd name="connsiteY148" fmla="*/ 65229 h 90638"/>
                  <a:gd name="connsiteX149" fmla="*/ 2450636 w 2545978"/>
                  <a:gd name="connsiteY149" fmla="*/ 74754 h 90638"/>
                  <a:gd name="connsiteX150" fmla="*/ 2478425 w 2545978"/>
                  <a:gd name="connsiteY150" fmla="*/ 55704 h 90638"/>
                  <a:gd name="connsiteX151" fmla="*/ 2506213 w 2545978"/>
                  <a:gd name="connsiteY151" fmla="*/ 74754 h 90638"/>
                  <a:gd name="connsiteX152" fmla="*/ 2534001 w 2545978"/>
                  <a:gd name="connsiteY152" fmla="*/ 65229 h 90638"/>
                  <a:gd name="connsiteX153" fmla="*/ 2545978 w 2545978"/>
                  <a:gd name="connsiteY153" fmla="*/ 71797 h 90638"/>
                  <a:gd name="connsiteX154" fmla="*/ 2545978 w 2545978"/>
                  <a:gd name="connsiteY154" fmla="*/ 34243 h 90638"/>
                  <a:gd name="connsiteX155" fmla="*/ 2545976 w 2545978"/>
                  <a:gd name="connsiteY155" fmla="*/ 34243 h 9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2545978" h="90638">
                    <a:moveTo>
                      <a:pt x="691455" y="68997"/>
                    </a:moveTo>
                    <a:cubicBezTo>
                      <a:pt x="690361" y="69483"/>
                      <a:pt x="691664" y="75960"/>
                      <a:pt x="695289" y="79088"/>
                    </a:cubicBezTo>
                    <a:cubicBezTo>
                      <a:pt x="696886" y="80560"/>
                      <a:pt x="702329" y="79616"/>
                      <a:pt x="701850" y="76170"/>
                    </a:cubicBezTo>
                    <a:cubicBezTo>
                      <a:pt x="701371" y="72724"/>
                      <a:pt x="692548" y="68510"/>
                      <a:pt x="691455" y="68997"/>
                    </a:cubicBezTo>
                    <a:close/>
                    <a:moveTo>
                      <a:pt x="1189150" y="66609"/>
                    </a:moveTo>
                    <a:cubicBezTo>
                      <a:pt x="1188056" y="67095"/>
                      <a:pt x="1189359" y="73572"/>
                      <a:pt x="1192984" y="76700"/>
                    </a:cubicBezTo>
                    <a:cubicBezTo>
                      <a:pt x="1194581" y="78172"/>
                      <a:pt x="1200024" y="77228"/>
                      <a:pt x="1199545" y="73782"/>
                    </a:cubicBezTo>
                    <a:cubicBezTo>
                      <a:pt x="1199066" y="70336"/>
                      <a:pt x="1190243" y="66122"/>
                      <a:pt x="1189150" y="66609"/>
                    </a:cubicBezTo>
                    <a:close/>
                    <a:moveTo>
                      <a:pt x="1860986" y="65042"/>
                    </a:moveTo>
                    <a:cubicBezTo>
                      <a:pt x="1859893" y="65528"/>
                      <a:pt x="1861196" y="72005"/>
                      <a:pt x="1864820" y="75133"/>
                    </a:cubicBezTo>
                    <a:cubicBezTo>
                      <a:pt x="1866418" y="76605"/>
                      <a:pt x="1871861" y="75661"/>
                      <a:pt x="1871381" y="72215"/>
                    </a:cubicBezTo>
                    <a:cubicBezTo>
                      <a:pt x="1870902" y="68769"/>
                      <a:pt x="1862080" y="64555"/>
                      <a:pt x="1860986" y="65042"/>
                    </a:cubicBezTo>
                    <a:close/>
                    <a:moveTo>
                      <a:pt x="1560405" y="63525"/>
                    </a:moveTo>
                    <a:cubicBezTo>
                      <a:pt x="1559599" y="64296"/>
                      <a:pt x="1560559" y="74567"/>
                      <a:pt x="1563228" y="79527"/>
                    </a:cubicBezTo>
                    <a:cubicBezTo>
                      <a:pt x="1564403" y="81861"/>
                      <a:pt x="1568411" y="80364"/>
                      <a:pt x="1568058" y="74900"/>
                    </a:cubicBezTo>
                    <a:cubicBezTo>
                      <a:pt x="1567706" y="69435"/>
                      <a:pt x="1561210" y="62753"/>
                      <a:pt x="1560405" y="63525"/>
                    </a:cubicBezTo>
                    <a:close/>
                    <a:moveTo>
                      <a:pt x="684709" y="61879"/>
                    </a:moveTo>
                    <a:cubicBezTo>
                      <a:pt x="683250" y="61069"/>
                      <a:pt x="671488" y="68092"/>
                      <a:pt x="670848" y="73835"/>
                    </a:cubicBezTo>
                    <a:cubicBezTo>
                      <a:pt x="670209" y="79579"/>
                      <a:pt x="677467" y="81151"/>
                      <a:pt x="679597" y="78698"/>
                    </a:cubicBezTo>
                    <a:cubicBezTo>
                      <a:pt x="684429" y="73485"/>
                      <a:pt x="686167" y="62690"/>
                      <a:pt x="684709" y="61879"/>
                    </a:cubicBezTo>
                    <a:close/>
                    <a:moveTo>
                      <a:pt x="1227247" y="61849"/>
                    </a:moveTo>
                    <a:cubicBezTo>
                      <a:pt x="1226153" y="62335"/>
                      <a:pt x="1227456" y="68812"/>
                      <a:pt x="1231081" y="71940"/>
                    </a:cubicBezTo>
                    <a:cubicBezTo>
                      <a:pt x="1232678" y="73412"/>
                      <a:pt x="1238121" y="72468"/>
                      <a:pt x="1237642" y="69022"/>
                    </a:cubicBezTo>
                    <a:cubicBezTo>
                      <a:pt x="1237163" y="65576"/>
                      <a:pt x="1228340" y="61362"/>
                      <a:pt x="1227247" y="61849"/>
                    </a:cubicBezTo>
                    <a:close/>
                    <a:moveTo>
                      <a:pt x="2203891" y="60277"/>
                    </a:moveTo>
                    <a:cubicBezTo>
                      <a:pt x="2202798" y="60763"/>
                      <a:pt x="2204101" y="67240"/>
                      <a:pt x="2207725" y="70368"/>
                    </a:cubicBezTo>
                    <a:cubicBezTo>
                      <a:pt x="2209323" y="71840"/>
                      <a:pt x="2214766" y="70896"/>
                      <a:pt x="2214286" y="67450"/>
                    </a:cubicBezTo>
                    <a:cubicBezTo>
                      <a:pt x="2213807" y="64004"/>
                      <a:pt x="2204985" y="59790"/>
                      <a:pt x="2203891" y="60277"/>
                    </a:cubicBezTo>
                    <a:close/>
                    <a:moveTo>
                      <a:pt x="1854240" y="57924"/>
                    </a:moveTo>
                    <a:cubicBezTo>
                      <a:pt x="1852782" y="57114"/>
                      <a:pt x="1841019" y="64137"/>
                      <a:pt x="1840380" y="69880"/>
                    </a:cubicBezTo>
                    <a:cubicBezTo>
                      <a:pt x="1839740" y="75624"/>
                      <a:pt x="1846999" y="77196"/>
                      <a:pt x="1849128" y="74743"/>
                    </a:cubicBezTo>
                    <a:cubicBezTo>
                      <a:pt x="1853961" y="69530"/>
                      <a:pt x="1855698" y="58735"/>
                      <a:pt x="1854240" y="57924"/>
                    </a:cubicBezTo>
                    <a:close/>
                    <a:moveTo>
                      <a:pt x="1588454" y="55978"/>
                    </a:moveTo>
                    <a:cubicBezTo>
                      <a:pt x="1587649" y="56748"/>
                      <a:pt x="1588609" y="67019"/>
                      <a:pt x="1591277" y="71979"/>
                    </a:cubicBezTo>
                    <a:cubicBezTo>
                      <a:pt x="1592453" y="74313"/>
                      <a:pt x="1596461" y="72816"/>
                      <a:pt x="1596107" y="67352"/>
                    </a:cubicBezTo>
                    <a:cubicBezTo>
                      <a:pt x="1595755" y="61887"/>
                      <a:pt x="1589259" y="55205"/>
                      <a:pt x="1588454" y="55978"/>
                    </a:cubicBezTo>
                    <a:close/>
                    <a:moveTo>
                      <a:pt x="1220501" y="54731"/>
                    </a:moveTo>
                    <a:cubicBezTo>
                      <a:pt x="1219042" y="53921"/>
                      <a:pt x="1207280" y="60944"/>
                      <a:pt x="1206640" y="66687"/>
                    </a:cubicBezTo>
                    <a:cubicBezTo>
                      <a:pt x="1206001" y="72431"/>
                      <a:pt x="1213259" y="74003"/>
                      <a:pt x="1215389" y="71550"/>
                    </a:cubicBezTo>
                    <a:cubicBezTo>
                      <a:pt x="1220221" y="66337"/>
                      <a:pt x="1221959" y="55542"/>
                      <a:pt x="1220501" y="54731"/>
                    </a:cubicBezTo>
                    <a:close/>
                    <a:moveTo>
                      <a:pt x="2197145" y="53159"/>
                    </a:moveTo>
                    <a:cubicBezTo>
                      <a:pt x="2195687" y="52349"/>
                      <a:pt x="2183924" y="59372"/>
                      <a:pt x="2183285" y="65115"/>
                    </a:cubicBezTo>
                    <a:cubicBezTo>
                      <a:pt x="2182645" y="70859"/>
                      <a:pt x="2189904" y="72431"/>
                      <a:pt x="2192033" y="69978"/>
                    </a:cubicBezTo>
                    <a:cubicBezTo>
                      <a:pt x="2196866" y="64765"/>
                      <a:pt x="2198603" y="53970"/>
                      <a:pt x="2197145" y="53159"/>
                    </a:cubicBezTo>
                    <a:close/>
                    <a:moveTo>
                      <a:pt x="2545976" y="0"/>
                    </a:moveTo>
                    <a:lnTo>
                      <a:pt x="0" y="0"/>
                    </a:lnTo>
                    <a:lnTo>
                      <a:pt x="0" y="45719"/>
                    </a:lnTo>
                    <a:lnTo>
                      <a:pt x="1350" y="45719"/>
                    </a:lnTo>
                    <a:lnTo>
                      <a:pt x="1350" y="68497"/>
                    </a:lnTo>
                    <a:lnTo>
                      <a:pt x="4261" y="70706"/>
                    </a:lnTo>
                    <a:cubicBezTo>
                      <a:pt x="6576" y="70838"/>
                      <a:pt x="9089" y="70044"/>
                      <a:pt x="11206" y="69515"/>
                    </a:cubicBezTo>
                    <a:cubicBezTo>
                      <a:pt x="11206" y="69515"/>
                      <a:pt x="17027" y="61048"/>
                      <a:pt x="23906" y="59990"/>
                    </a:cubicBezTo>
                    <a:cubicBezTo>
                      <a:pt x="30785" y="58932"/>
                      <a:pt x="44544" y="64223"/>
                      <a:pt x="52481" y="63165"/>
                    </a:cubicBezTo>
                    <a:cubicBezTo>
                      <a:pt x="60418" y="62107"/>
                      <a:pt x="64123" y="52582"/>
                      <a:pt x="71531" y="53640"/>
                    </a:cubicBezTo>
                    <a:cubicBezTo>
                      <a:pt x="78939" y="54698"/>
                      <a:pt x="84760" y="70044"/>
                      <a:pt x="96931" y="69515"/>
                    </a:cubicBezTo>
                    <a:cubicBezTo>
                      <a:pt x="109102" y="68986"/>
                      <a:pt x="133973" y="49407"/>
                      <a:pt x="144556" y="50465"/>
                    </a:cubicBezTo>
                    <a:cubicBezTo>
                      <a:pt x="155139" y="51523"/>
                      <a:pt x="147202" y="75865"/>
                      <a:pt x="160431" y="75865"/>
                    </a:cubicBezTo>
                    <a:cubicBezTo>
                      <a:pt x="173660" y="75865"/>
                      <a:pt x="208585" y="52582"/>
                      <a:pt x="223931" y="50465"/>
                    </a:cubicBezTo>
                    <a:cubicBezTo>
                      <a:pt x="239277" y="48348"/>
                      <a:pt x="241923" y="63165"/>
                      <a:pt x="252506" y="63165"/>
                    </a:cubicBezTo>
                    <a:cubicBezTo>
                      <a:pt x="263089" y="63165"/>
                      <a:pt x="277906" y="49407"/>
                      <a:pt x="287431" y="50465"/>
                    </a:cubicBezTo>
                    <a:cubicBezTo>
                      <a:pt x="296956" y="51523"/>
                      <a:pt x="297485" y="67928"/>
                      <a:pt x="309656" y="69515"/>
                    </a:cubicBezTo>
                    <a:cubicBezTo>
                      <a:pt x="321827" y="71102"/>
                      <a:pt x="347227" y="59990"/>
                      <a:pt x="360456" y="59990"/>
                    </a:cubicBezTo>
                    <a:cubicBezTo>
                      <a:pt x="373685" y="59990"/>
                      <a:pt x="381623" y="70573"/>
                      <a:pt x="389031" y="69515"/>
                    </a:cubicBezTo>
                    <a:cubicBezTo>
                      <a:pt x="396439" y="68457"/>
                      <a:pt x="398027" y="50994"/>
                      <a:pt x="404906" y="53640"/>
                    </a:cubicBezTo>
                    <a:cubicBezTo>
                      <a:pt x="411785" y="56286"/>
                      <a:pt x="419723" y="82215"/>
                      <a:pt x="430306" y="85390"/>
                    </a:cubicBezTo>
                    <a:cubicBezTo>
                      <a:pt x="440889" y="88565"/>
                      <a:pt x="458352" y="72161"/>
                      <a:pt x="468406" y="72690"/>
                    </a:cubicBezTo>
                    <a:cubicBezTo>
                      <a:pt x="478460" y="73219"/>
                      <a:pt x="481635" y="91740"/>
                      <a:pt x="490631" y="88565"/>
                    </a:cubicBezTo>
                    <a:cubicBezTo>
                      <a:pt x="499627" y="85390"/>
                      <a:pt x="511798" y="57873"/>
                      <a:pt x="522381" y="53640"/>
                    </a:cubicBezTo>
                    <a:cubicBezTo>
                      <a:pt x="532964" y="49407"/>
                      <a:pt x="541960" y="62636"/>
                      <a:pt x="554131" y="63165"/>
                    </a:cubicBezTo>
                    <a:cubicBezTo>
                      <a:pt x="566302" y="63694"/>
                      <a:pt x="581648" y="56815"/>
                      <a:pt x="595406" y="56815"/>
                    </a:cubicBezTo>
                    <a:cubicBezTo>
                      <a:pt x="609164" y="56815"/>
                      <a:pt x="621864" y="66340"/>
                      <a:pt x="636681" y="63165"/>
                    </a:cubicBezTo>
                    <a:cubicBezTo>
                      <a:pt x="644089" y="61578"/>
                      <a:pt x="652556" y="54566"/>
                      <a:pt x="660890" y="48282"/>
                    </a:cubicBezTo>
                    <a:lnTo>
                      <a:pt x="664762" y="45719"/>
                    </a:lnTo>
                    <a:lnTo>
                      <a:pt x="693485" y="45719"/>
                    </a:lnTo>
                    <a:lnTo>
                      <a:pt x="700180" y="58204"/>
                    </a:lnTo>
                    <a:cubicBezTo>
                      <a:pt x="704943" y="67795"/>
                      <a:pt x="710235" y="77453"/>
                      <a:pt x="719231" y="79040"/>
                    </a:cubicBezTo>
                    <a:cubicBezTo>
                      <a:pt x="737223" y="82215"/>
                      <a:pt x="774265" y="57873"/>
                      <a:pt x="792256" y="56815"/>
                    </a:cubicBezTo>
                    <a:cubicBezTo>
                      <a:pt x="810247" y="55757"/>
                      <a:pt x="818714" y="73219"/>
                      <a:pt x="827181" y="72690"/>
                    </a:cubicBezTo>
                    <a:cubicBezTo>
                      <a:pt x="835648" y="72161"/>
                      <a:pt x="837235" y="56815"/>
                      <a:pt x="843056" y="53640"/>
                    </a:cubicBezTo>
                    <a:cubicBezTo>
                      <a:pt x="848877" y="50465"/>
                      <a:pt x="855756" y="53111"/>
                      <a:pt x="862106" y="53640"/>
                    </a:cubicBezTo>
                    <a:cubicBezTo>
                      <a:pt x="868456" y="54169"/>
                      <a:pt x="876394" y="54698"/>
                      <a:pt x="881156" y="56815"/>
                    </a:cubicBezTo>
                    <a:cubicBezTo>
                      <a:pt x="885918" y="58932"/>
                      <a:pt x="884331" y="66869"/>
                      <a:pt x="890681" y="66340"/>
                    </a:cubicBezTo>
                    <a:cubicBezTo>
                      <a:pt x="890681" y="66340"/>
                      <a:pt x="909202" y="52053"/>
                      <a:pt x="919256" y="53640"/>
                    </a:cubicBezTo>
                    <a:cubicBezTo>
                      <a:pt x="929310" y="55227"/>
                      <a:pt x="940423" y="76394"/>
                      <a:pt x="951006" y="75865"/>
                    </a:cubicBezTo>
                    <a:cubicBezTo>
                      <a:pt x="961589" y="75336"/>
                      <a:pt x="973760" y="53111"/>
                      <a:pt x="982756" y="50465"/>
                    </a:cubicBezTo>
                    <a:cubicBezTo>
                      <a:pt x="991752" y="47819"/>
                      <a:pt x="997043" y="61578"/>
                      <a:pt x="1004981" y="59990"/>
                    </a:cubicBezTo>
                    <a:cubicBezTo>
                      <a:pt x="1008950" y="59196"/>
                      <a:pt x="1013183" y="54434"/>
                      <a:pt x="1017482" y="49869"/>
                    </a:cubicBezTo>
                    <a:lnTo>
                      <a:pt x="1023478" y="45719"/>
                    </a:lnTo>
                    <a:lnTo>
                      <a:pt x="1037177" y="45719"/>
                    </a:lnTo>
                    <a:lnTo>
                      <a:pt x="1043081" y="49870"/>
                    </a:lnTo>
                    <a:cubicBezTo>
                      <a:pt x="1047314" y="54434"/>
                      <a:pt x="1051547" y="59197"/>
                      <a:pt x="1055781" y="59990"/>
                    </a:cubicBezTo>
                    <a:cubicBezTo>
                      <a:pt x="1064248" y="61577"/>
                      <a:pt x="1074302" y="50465"/>
                      <a:pt x="1081181" y="50465"/>
                    </a:cubicBezTo>
                    <a:cubicBezTo>
                      <a:pt x="1088060" y="50465"/>
                      <a:pt x="1083827" y="54698"/>
                      <a:pt x="1097056" y="59990"/>
                    </a:cubicBezTo>
                    <a:cubicBezTo>
                      <a:pt x="1097056" y="59990"/>
                      <a:pt x="1136744" y="89094"/>
                      <a:pt x="1160556" y="82215"/>
                    </a:cubicBezTo>
                    <a:cubicBezTo>
                      <a:pt x="1169485" y="79636"/>
                      <a:pt x="1179754" y="70880"/>
                      <a:pt x="1190274" y="60635"/>
                    </a:cubicBezTo>
                    <a:lnTo>
                      <a:pt x="1205541" y="45719"/>
                    </a:lnTo>
                    <a:lnTo>
                      <a:pt x="1291992" y="45719"/>
                    </a:lnTo>
                    <a:lnTo>
                      <a:pt x="1293906" y="47290"/>
                    </a:lnTo>
                    <a:cubicBezTo>
                      <a:pt x="1309252" y="56815"/>
                      <a:pt x="1322481" y="74278"/>
                      <a:pt x="1332006" y="75865"/>
                    </a:cubicBezTo>
                    <a:cubicBezTo>
                      <a:pt x="1341531" y="77453"/>
                      <a:pt x="1344177" y="55757"/>
                      <a:pt x="1351056" y="56815"/>
                    </a:cubicBezTo>
                    <a:cubicBezTo>
                      <a:pt x="1357935" y="57873"/>
                      <a:pt x="1366931" y="81157"/>
                      <a:pt x="1373281" y="82215"/>
                    </a:cubicBezTo>
                    <a:cubicBezTo>
                      <a:pt x="1379631" y="83273"/>
                      <a:pt x="1383335" y="63694"/>
                      <a:pt x="1389156" y="63165"/>
                    </a:cubicBezTo>
                    <a:cubicBezTo>
                      <a:pt x="1394977" y="62636"/>
                      <a:pt x="1402385" y="78511"/>
                      <a:pt x="1408206" y="79040"/>
                    </a:cubicBezTo>
                    <a:cubicBezTo>
                      <a:pt x="1414027" y="79569"/>
                      <a:pt x="1418789" y="67927"/>
                      <a:pt x="1424081" y="66340"/>
                    </a:cubicBezTo>
                    <a:cubicBezTo>
                      <a:pt x="1429373" y="64753"/>
                      <a:pt x="1431489" y="68986"/>
                      <a:pt x="1439956" y="69515"/>
                    </a:cubicBezTo>
                    <a:cubicBezTo>
                      <a:pt x="1439956" y="69515"/>
                      <a:pt x="1466414" y="73748"/>
                      <a:pt x="1474881" y="69515"/>
                    </a:cubicBezTo>
                    <a:cubicBezTo>
                      <a:pt x="1479114" y="67399"/>
                      <a:pt x="1480569" y="61313"/>
                      <a:pt x="1482223" y="55624"/>
                    </a:cubicBezTo>
                    <a:lnTo>
                      <a:pt x="1489567" y="45719"/>
                    </a:lnTo>
                    <a:lnTo>
                      <a:pt x="1496385" y="45719"/>
                    </a:lnTo>
                    <a:lnTo>
                      <a:pt x="1499636" y="46645"/>
                    </a:lnTo>
                    <a:cubicBezTo>
                      <a:pt x="1509706" y="51854"/>
                      <a:pt x="1522903" y="63165"/>
                      <a:pt x="1535206" y="63165"/>
                    </a:cubicBezTo>
                    <a:cubicBezTo>
                      <a:pt x="1543408" y="63165"/>
                      <a:pt x="1553197" y="58403"/>
                      <a:pt x="1562788" y="53640"/>
                    </a:cubicBezTo>
                    <a:lnTo>
                      <a:pt x="1581333" y="46947"/>
                    </a:lnTo>
                    <a:lnTo>
                      <a:pt x="1578159" y="50273"/>
                    </a:lnTo>
                    <a:cubicBezTo>
                      <a:pt x="1575801" y="54035"/>
                      <a:pt x="1573518" y="59096"/>
                      <a:pt x="1573283" y="63649"/>
                    </a:cubicBezTo>
                    <a:cubicBezTo>
                      <a:pt x="1572812" y="72757"/>
                      <a:pt x="1578156" y="75250"/>
                      <a:pt x="1579723" y="71360"/>
                    </a:cubicBezTo>
                    <a:cubicBezTo>
                      <a:pt x="1581502" y="67227"/>
                      <a:pt x="1582712" y="60881"/>
                      <a:pt x="1583342" y="55408"/>
                    </a:cubicBezTo>
                    <a:lnTo>
                      <a:pt x="1583467" y="46177"/>
                    </a:lnTo>
                    <a:lnTo>
                      <a:pt x="1584736" y="45719"/>
                    </a:lnTo>
                    <a:lnTo>
                      <a:pt x="1592727" y="45719"/>
                    </a:lnTo>
                    <a:lnTo>
                      <a:pt x="1605850" y="51655"/>
                    </a:lnTo>
                    <a:cubicBezTo>
                      <a:pt x="1610612" y="55757"/>
                      <a:pt x="1615639" y="60519"/>
                      <a:pt x="1624106" y="63165"/>
                    </a:cubicBezTo>
                    <a:cubicBezTo>
                      <a:pt x="1641039" y="68457"/>
                      <a:pt x="1673319" y="76394"/>
                      <a:pt x="1690781" y="75865"/>
                    </a:cubicBezTo>
                    <a:cubicBezTo>
                      <a:pt x="1708243" y="75336"/>
                      <a:pt x="1710890" y="58932"/>
                      <a:pt x="1728881" y="59990"/>
                    </a:cubicBezTo>
                    <a:cubicBezTo>
                      <a:pt x="1746872" y="61048"/>
                      <a:pt x="1777564" y="84861"/>
                      <a:pt x="1798731" y="82215"/>
                    </a:cubicBezTo>
                    <a:cubicBezTo>
                      <a:pt x="1814606" y="80231"/>
                      <a:pt x="1830183" y="61578"/>
                      <a:pt x="1843454" y="51035"/>
                    </a:cubicBezTo>
                    <a:lnTo>
                      <a:pt x="1853000" y="45719"/>
                    </a:lnTo>
                    <a:lnTo>
                      <a:pt x="1866686" y="45719"/>
                    </a:lnTo>
                    <a:lnTo>
                      <a:pt x="1874534" y="51259"/>
                    </a:lnTo>
                    <a:cubicBezTo>
                      <a:pt x="1879825" y="56021"/>
                      <a:pt x="1884720" y="61578"/>
                      <a:pt x="1890806" y="63165"/>
                    </a:cubicBezTo>
                    <a:cubicBezTo>
                      <a:pt x="1902977" y="66340"/>
                      <a:pt x="1913031" y="61048"/>
                      <a:pt x="1928906" y="63165"/>
                    </a:cubicBezTo>
                    <a:cubicBezTo>
                      <a:pt x="1944781" y="65282"/>
                      <a:pt x="1970181" y="75865"/>
                      <a:pt x="1986056" y="75865"/>
                    </a:cubicBezTo>
                    <a:cubicBezTo>
                      <a:pt x="2001931" y="75865"/>
                      <a:pt x="2010398" y="67398"/>
                      <a:pt x="2024156" y="63165"/>
                    </a:cubicBezTo>
                    <a:cubicBezTo>
                      <a:pt x="2037914" y="58932"/>
                      <a:pt x="2049027" y="50465"/>
                      <a:pt x="2068606" y="50465"/>
                    </a:cubicBezTo>
                    <a:cubicBezTo>
                      <a:pt x="2088185" y="50465"/>
                      <a:pt x="2122052" y="64223"/>
                      <a:pt x="2141631" y="63165"/>
                    </a:cubicBezTo>
                    <a:cubicBezTo>
                      <a:pt x="2156315" y="62372"/>
                      <a:pt x="2165940" y="51160"/>
                      <a:pt x="2175861" y="46273"/>
                    </a:cubicBezTo>
                    <a:lnTo>
                      <a:pt x="2178486" y="45719"/>
                    </a:lnTo>
                    <a:lnTo>
                      <a:pt x="2189892" y="45719"/>
                    </a:lnTo>
                    <a:lnTo>
                      <a:pt x="2197218" y="48803"/>
                    </a:lnTo>
                    <a:cubicBezTo>
                      <a:pt x="2208604" y="56319"/>
                      <a:pt x="2220212" y="70309"/>
                      <a:pt x="2227356" y="72690"/>
                    </a:cubicBezTo>
                    <a:cubicBezTo>
                      <a:pt x="2236881" y="75865"/>
                      <a:pt x="2234235" y="62636"/>
                      <a:pt x="2243231" y="63165"/>
                    </a:cubicBezTo>
                    <a:cubicBezTo>
                      <a:pt x="2252227" y="63694"/>
                      <a:pt x="2267043" y="82744"/>
                      <a:pt x="2281331" y="75865"/>
                    </a:cubicBezTo>
                    <a:lnTo>
                      <a:pt x="2290176" y="67862"/>
                    </a:lnTo>
                    <a:lnTo>
                      <a:pt x="2294327" y="68404"/>
                    </a:lnTo>
                    <a:cubicBezTo>
                      <a:pt x="2301274" y="68933"/>
                      <a:pt x="2309958" y="69462"/>
                      <a:pt x="2315168" y="71579"/>
                    </a:cubicBezTo>
                    <a:cubicBezTo>
                      <a:pt x="2320378" y="73696"/>
                      <a:pt x="2318641" y="81633"/>
                      <a:pt x="2325588" y="81104"/>
                    </a:cubicBezTo>
                    <a:cubicBezTo>
                      <a:pt x="2325588" y="81104"/>
                      <a:pt x="2345851" y="66817"/>
                      <a:pt x="2356850" y="68404"/>
                    </a:cubicBezTo>
                    <a:cubicBezTo>
                      <a:pt x="2367850" y="69991"/>
                      <a:pt x="2380008" y="91158"/>
                      <a:pt x="2391586" y="90629"/>
                    </a:cubicBezTo>
                    <a:cubicBezTo>
                      <a:pt x="2403164" y="90100"/>
                      <a:pt x="2416479" y="67875"/>
                      <a:pt x="2426321" y="65229"/>
                    </a:cubicBezTo>
                    <a:cubicBezTo>
                      <a:pt x="2436163" y="62583"/>
                      <a:pt x="2441952" y="76342"/>
                      <a:pt x="2450636" y="74754"/>
                    </a:cubicBezTo>
                    <a:cubicBezTo>
                      <a:pt x="2459321" y="73166"/>
                      <a:pt x="2469161" y="55704"/>
                      <a:pt x="2478425" y="55704"/>
                    </a:cubicBezTo>
                    <a:cubicBezTo>
                      <a:pt x="2487688" y="55704"/>
                      <a:pt x="2496950" y="73167"/>
                      <a:pt x="2506213" y="74754"/>
                    </a:cubicBezTo>
                    <a:cubicBezTo>
                      <a:pt x="2515476" y="76341"/>
                      <a:pt x="2526476" y="65229"/>
                      <a:pt x="2534001" y="65229"/>
                    </a:cubicBezTo>
                    <a:lnTo>
                      <a:pt x="2545978" y="71797"/>
                    </a:lnTo>
                    <a:lnTo>
                      <a:pt x="2545978" y="34243"/>
                    </a:lnTo>
                    <a:lnTo>
                      <a:pt x="2545976" y="34243"/>
                    </a:ln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572562" y="2409236"/>
              <a:ext cx="855483" cy="1810074"/>
              <a:chOff x="2628900" y="2256836"/>
              <a:chExt cx="855483" cy="1810074"/>
            </a:xfrm>
          </p:grpSpPr>
          <p:sp>
            <p:nvSpPr>
              <p:cNvPr id="3" name="자유형 2"/>
              <p:cNvSpPr/>
              <p:nvPr/>
            </p:nvSpPr>
            <p:spPr>
              <a:xfrm>
                <a:off x="2640127" y="2274110"/>
                <a:ext cx="844256" cy="1763199"/>
              </a:xfrm>
              <a:custGeom>
                <a:avLst/>
                <a:gdLst>
                  <a:gd name="connsiteX0" fmla="*/ 833323 w 844256"/>
                  <a:gd name="connsiteY0" fmla="*/ 21415 h 1763199"/>
                  <a:gd name="connsiteX1" fmla="*/ 807923 w 844256"/>
                  <a:gd name="connsiteY1" fmla="*/ 100790 h 1763199"/>
                  <a:gd name="connsiteX2" fmla="*/ 772998 w 844256"/>
                  <a:gd name="connsiteY2" fmla="*/ 100790 h 1763199"/>
                  <a:gd name="connsiteX3" fmla="*/ 734898 w 844256"/>
                  <a:gd name="connsiteY3" fmla="*/ 91265 h 1763199"/>
                  <a:gd name="connsiteX4" fmla="*/ 706323 w 844256"/>
                  <a:gd name="connsiteY4" fmla="*/ 107140 h 1763199"/>
                  <a:gd name="connsiteX5" fmla="*/ 680923 w 844256"/>
                  <a:gd name="connsiteY5" fmla="*/ 97615 h 1763199"/>
                  <a:gd name="connsiteX6" fmla="*/ 658698 w 844256"/>
                  <a:gd name="connsiteY6" fmla="*/ 107140 h 1763199"/>
                  <a:gd name="connsiteX7" fmla="*/ 623773 w 844256"/>
                  <a:gd name="connsiteY7" fmla="*/ 110315 h 1763199"/>
                  <a:gd name="connsiteX8" fmla="*/ 563448 w 844256"/>
                  <a:gd name="connsiteY8" fmla="*/ 138890 h 1763199"/>
                  <a:gd name="connsiteX9" fmla="*/ 496773 w 844256"/>
                  <a:gd name="connsiteY9" fmla="*/ 180165 h 1763199"/>
                  <a:gd name="connsiteX10" fmla="*/ 474548 w 844256"/>
                  <a:gd name="connsiteY10" fmla="*/ 183340 h 1763199"/>
                  <a:gd name="connsiteX11" fmla="*/ 477723 w 844256"/>
                  <a:gd name="connsiteY11" fmla="*/ 221440 h 1763199"/>
                  <a:gd name="connsiteX12" fmla="*/ 449148 w 844256"/>
                  <a:gd name="connsiteY12" fmla="*/ 224615 h 1763199"/>
                  <a:gd name="connsiteX13" fmla="*/ 458673 w 844256"/>
                  <a:gd name="connsiteY13" fmla="*/ 246840 h 1763199"/>
                  <a:gd name="connsiteX14" fmla="*/ 401523 w 844256"/>
                  <a:gd name="connsiteY14" fmla="*/ 272240 h 1763199"/>
                  <a:gd name="connsiteX15" fmla="*/ 401523 w 844256"/>
                  <a:gd name="connsiteY15" fmla="*/ 288115 h 1763199"/>
                  <a:gd name="connsiteX16" fmla="*/ 360248 w 844256"/>
                  <a:gd name="connsiteY16" fmla="*/ 313515 h 1763199"/>
                  <a:gd name="connsiteX17" fmla="*/ 293573 w 844256"/>
                  <a:gd name="connsiteY17" fmla="*/ 326215 h 1763199"/>
                  <a:gd name="connsiteX18" fmla="*/ 264998 w 844256"/>
                  <a:gd name="connsiteY18" fmla="*/ 392890 h 1763199"/>
                  <a:gd name="connsiteX19" fmla="*/ 284048 w 844256"/>
                  <a:gd name="connsiteY19" fmla="*/ 421465 h 1763199"/>
                  <a:gd name="connsiteX20" fmla="*/ 230073 w 844256"/>
                  <a:gd name="connsiteY20" fmla="*/ 437340 h 1763199"/>
                  <a:gd name="connsiteX21" fmla="*/ 236423 w 844256"/>
                  <a:gd name="connsiteY21" fmla="*/ 481790 h 1763199"/>
                  <a:gd name="connsiteX22" fmla="*/ 195148 w 844256"/>
                  <a:gd name="connsiteY22" fmla="*/ 494490 h 1763199"/>
                  <a:gd name="connsiteX23" fmla="*/ 182448 w 844256"/>
                  <a:gd name="connsiteY23" fmla="*/ 554815 h 1763199"/>
                  <a:gd name="connsiteX24" fmla="*/ 141173 w 844256"/>
                  <a:gd name="connsiteY24" fmla="*/ 577040 h 1763199"/>
                  <a:gd name="connsiteX25" fmla="*/ 147523 w 844256"/>
                  <a:gd name="connsiteY25" fmla="*/ 596090 h 1763199"/>
                  <a:gd name="connsiteX26" fmla="*/ 128473 w 844256"/>
                  <a:gd name="connsiteY26" fmla="*/ 618315 h 1763199"/>
                  <a:gd name="connsiteX27" fmla="*/ 157048 w 844256"/>
                  <a:gd name="connsiteY27" fmla="*/ 656415 h 1763199"/>
                  <a:gd name="connsiteX28" fmla="*/ 134823 w 844256"/>
                  <a:gd name="connsiteY28" fmla="*/ 681815 h 1763199"/>
                  <a:gd name="connsiteX29" fmla="*/ 125298 w 844256"/>
                  <a:gd name="connsiteY29" fmla="*/ 726265 h 1763199"/>
                  <a:gd name="connsiteX30" fmla="*/ 122123 w 844256"/>
                  <a:gd name="connsiteY30" fmla="*/ 735790 h 1763199"/>
                  <a:gd name="connsiteX31" fmla="*/ 141173 w 844256"/>
                  <a:gd name="connsiteY31" fmla="*/ 754840 h 1763199"/>
                  <a:gd name="connsiteX32" fmla="*/ 115773 w 844256"/>
                  <a:gd name="connsiteY32" fmla="*/ 789765 h 1763199"/>
                  <a:gd name="connsiteX33" fmla="*/ 131648 w 844256"/>
                  <a:gd name="connsiteY33" fmla="*/ 935815 h 1763199"/>
                  <a:gd name="connsiteX34" fmla="*/ 122123 w 844256"/>
                  <a:gd name="connsiteY34" fmla="*/ 986615 h 1763199"/>
                  <a:gd name="connsiteX35" fmla="*/ 134823 w 844256"/>
                  <a:gd name="connsiteY35" fmla="*/ 1037415 h 1763199"/>
                  <a:gd name="connsiteX36" fmla="*/ 122123 w 844256"/>
                  <a:gd name="connsiteY36" fmla="*/ 1075515 h 1763199"/>
                  <a:gd name="connsiteX37" fmla="*/ 153873 w 844256"/>
                  <a:gd name="connsiteY37" fmla="*/ 1123140 h 1763199"/>
                  <a:gd name="connsiteX38" fmla="*/ 147523 w 844256"/>
                  <a:gd name="connsiteY38" fmla="*/ 1164415 h 1763199"/>
                  <a:gd name="connsiteX39" fmla="*/ 182448 w 844256"/>
                  <a:gd name="connsiteY39" fmla="*/ 1234265 h 1763199"/>
                  <a:gd name="connsiteX40" fmla="*/ 217373 w 844256"/>
                  <a:gd name="connsiteY40" fmla="*/ 1250140 h 1763199"/>
                  <a:gd name="connsiteX41" fmla="*/ 223723 w 844256"/>
                  <a:gd name="connsiteY41" fmla="*/ 1304115 h 1763199"/>
                  <a:gd name="connsiteX42" fmla="*/ 252298 w 844256"/>
                  <a:gd name="connsiteY42" fmla="*/ 1310465 h 1763199"/>
                  <a:gd name="connsiteX43" fmla="*/ 280873 w 844256"/>
                  <a:gd name="connsiteY43" fmla="*/ 1377140 h 1763199"/>
                  <a:gd name="connsiteX44" fmla="*/ 325323 w 844256"/>
                  <a:gd name="connsiteY44" fmla="*/ 1348565 h 1763199"/>
                  <a:gd name="connsiteX45" fmla="*/ 338023 w 844256"/>
                  <a:gd name="connsiteY45" fmla="*/ 1418415 h 1763199"/>
                  <a:gd name="connsiteX46" fmla="*/ 360248 w 844256"/>
                  <a:gd name="connsiteY46" fmla="*/ 1415240 h 1763199"/>
                  <a:gd name="connsiteX47" fmla="*/ 369773 w 844256"/>
                  <a:gd name="connsiteY47" fmla="*/ 1443815 h 1763199"/>
                  <a:gd name="connsiteX48" fmla="*/ 379298 w 844256"/>
                  <a:gd name="connsiteY48" fmla="*/ 1443815 h 1763199"/>
                  <a:gd name="connsiteX49" fmla="*/ 398348 w 844256"/>
                  <a:gd name="connsiteY49" fmla="*/ 1526365 h 1763199"/>
                  <a:gd name="connsiteX50" fmla="*/ 430098 w 844256"/>
                  <a:gd name="connsiteY50" fmla="*/ 1529540 h 1763199"/>
                  <a:gd name="connsiteX51" fmla="*/ 458673 w 844256"/>
                  <a:gd name="connsiteY51" fmla="*/ 1567640 h 1763199"/>
                  <a:gd name="connsiteX52" fmla="*/ 503123 w 844256"/>
                  <a:gd name="connsiteY52" fmla="*/ 1561290 h 1763199"/>
                  <a:gd name="connsiteX53" fmla="*/ 553923 w 844256"/>
                  <a:gd name="connsiteY53" fmla="*/ 1621615 h 1763199"/>
                  <a:gd name="connsiteX54" fmla="*/ 604723 w 844256"/>
                  <a:gd name="connsiteY54" fmla="*/ 1608915 h 1763199"/>
                  <a:gd name="connsiteX55" fmla="*/ 617423 w 844256"/>
                  <a:gd name="connsiteY55" fmla="*/ 1659715 h 1763199"/>
                  <a:gd name="connsiteX56" fmla="*/ 655523 w 844256"/>
                  <a:gd name="connsiteY56" fmla="*/ 1656540 h 1763199"/>
                  <a:gd name="connsiteX57" fmla="*/ 709498 w 844256"/>
                  <a:gd name="connsiteY57" fmla="*/ 1685115 h 1763199"/>
                  <a:gd name="connsiteX58" fmla="*/ 757123 w 844256"/>
                  <a:gd name="connsiteY58" fmla="*/ 1675590 h 1763199"/>
                  <a:gd name="connsiteX59" fmla="*/ 779348 w 844256"/>
                  <a:gd name="connsiteY59" fmla="*/ 1694640 h 1763199"/>
                  <a:gd name="connsiteX60" fmla="*/ 807923 w 844256"/>
                  <a:gd name="connsiteY60" fmla="*/ 1666065 h 1763199"/>
                  <a:gd name="connsiteX61" fmla="*/ 839673 w 844256"/>
                  <a:gd name="connsiteY61" fmla="*/ 1688290 h 1763199"/>
                  <a:gd name="connsiteX62" fmla="*/ 839673 w 844256"/>
                  <a:gd name="connsiteY62" fmla="*/ 1751790 h 1763199"/>
                  <a:gd name="connsiteX63" fmla="*/ 798398 w 844256"/>
                  <a:gd name="connsiteY63" fmla="*/ 1761315 h 1763199"/>
                  <a:gd name="connsiteX64" fmla="*/ 541223 w 844256"/>
                  <a:gd name="connsiteY64" fmla="*/ 1729565 h 1763199"/>
                  <a:gd name="connsiteX65" fmla="*/ 347548 w 844256"/>
                  <a:gd name="connsiteY65" fmla="*/ 1631140 h 1763199"/>
                  <a:gd name="connsiteX66" fmla="*/ 93548 w 844256"/>
                  <a:gd name="connsiteY66" fmla="*/ 1329515 h 1763199"/>
                  <a:gd name="connsiteX67" fmla="*/ 17348 w 844256"/>
                  <a:gd name="connsiteY67" fmla="*/ 1065990 h 1763199"/>
                  <a:gd name="connsiteX68" fmla="*/ 1473 w 844256"/>
                  <a:gd name="connsiteY68" fmla="*/ 808815 h 1763199"/>
                  <a:gd name="connsiteX69" fmla="*/ 42748 w 844256"/>
                  <a:gd name="connsiteY69" fmla="*/ 583390 h 1763199"/>
                  <a:gd name="connsiteX70" fmla="*/ 163398 w 844256"/>
                  <a:gd name="connsiteY70" fmla="*/ 326215 h 1763199"/>
                  <a:gd name="connsiteX71" fmla="*/ 376123 w 844256"/>
                  <a:gd name="connsiteY71" fmla="*/ 148415 h 1763199"/>
                  <a:gd name="connsiteX72" fmla="*/ 649173 w 844256"/>
                  <a:gd name="connsiteY72" fmla="*/ 11890 h 1763199"/>
                  <a:gd name="connsiteX73" fmla="*/ 833323 w 844256"/>
                  <a:gd name="connsiteY73" fmla="*/ 21415 h 176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844256" h="1763199">
                    <a:moveTo>
                      <a:pt x="833323" y="21415"/>
                    </a:moveTo>
                    <a:cubicBezTo>
                      <a:pt x="859781" y="36232"/>
                      <a:pt x="817977" y="87561"/>
                      <a:pt x="807923" y="100790"/>
                    </a:cubicBezTo>
                    <a:cubicBezTo>
                      <a:pt x="797869" y="114019"/>
                      <a:pt x="785169" y="102377"/>
                      <a:pt x="772998" y="100790"/>
                    </a:cubicBezTo>
                    <a:cubicBezTo>
                      <a:pt x="760827" y="99203"/>
                      <a:pt x="746010" y="90207"/>
                      <a:pt x="734898" y="91265"/>
                    </a:cubicBezTo>
                    <a:cubicBezTo>
                      <a:pt x="723786" y="92323"/>
                      <a:pt x="715319" y="106082"/>
                      <a:pt x="706323" y="107140"/>
                    </a:cubicBezTo>
                    <a:cubicBezTo>
                      <a:pt x="697327" y="108198"/>
                      <a:pt x="688860" y="97615"/>
                      <a:pt x="680923" y="97615"/>
                    </a:cubicBezTo>
                    <a:cubicBezTo>
                      <a:pt x="672986" y="97615"/>
                      <a:pt x="668223" y="105023"/>
                      <a:pt x="658698" y="107140"/>
                    </a:cubicBezTo>
                    <a:cubicBezTo>
                      <a:pt x="649173" y="109257"/>
                      <a:pt x="639648" y="105023"/>
                      <a:pt x="623773" y="110315"/>
                    </a:cubicBezTo>
                    <a:cubicBezTo>
                      <a:pt x="607898" y="115607"/>
                      <a:pt x="584615" y="127248"/>
                      <a:pt x="563448" y="138890"/>
                    </a:cubicBezTo>
                    <a:cubicBezTo>
                      <a:pt x="542281" y="150532"/>
                      <a:pt x="511590" y="172757"/>
                      <a:pt x="496773" y="180165"/>
                    </a:cubicBezTo>
                    <a:cubicBezTo>
                      <a:pt x="481956" y="187573"/>
                      <a:pt x="477723" y="176461"/>
                      <a:pt x="474548" y="183340"/>
                    </a:cubicBezTo>
                    <a:cubicBezTo>
                      <a:pt x="471373" y="190219"/>
                      <a:pt x="481956" y="214561"/>
                      <a:pt x="477723" y="221440"/>
                    </a:cubicBezTo>
                    <a:cubicBezTo>
                      <a:pt x="473490" y="228319"/>
                      <a:pt x="452323" y="220382"/>
                      <a:pt x="449148" y="224615"/>
                    </a:cubicBezTo>
                    <a:cubicBezTo>
                      <a:pt x="445973" y="228848"/>
                      <a:pt x="466610" y="238903"/>
                      <a:pt x="458673" y="246840"/>
                    </a:cubicBezTo>
                    <a:cubicBezTo>
                      <a:pt x="450736" y="254777"/>
                      <a:pt x="411048" y="265361"/>
                      <a:pt x="401523" y="272240"/>
                    </a:cubicBezTo>
                    <a:cubicBezTo>
                      <a:pt x="391998" y="279119"/>
                      <a:pt x="408402" y="281236"/>
                      <a:pt x="401523" y="288115"/>
                    </a:cubicBezTo>
                    <a:cubicBezTo>
                      <a:pt x="394644" y="294994"/>
                      <a:pt x="378240" y="307165"/>
                      <a:pt x="360248" y="313515"/>
                    </a:cubicBezTo>
                    <a:cubicBezTo>
                      <a:pt x="342256" y="319865"/>
                      <a:pt x="309448" y="312986"/>
                      <a:pt x="293573" y="326215"/>
                    </a:cubicBezTo>
                    <a:cubicBezTo>
                      <a:pt x="277698" y="339444"/>
                      <a:pt x="266585" y="377015"/>
                      <a:pt x="264998" y="392890"/>
                    </a:cubicBezTo>
                    <a:cubicBezTo>
                      <a:pt x="263410" y="408765"/>
                      <a:pt x="289869" y="414057"/>
                      <a:pt x="284048" y="421465"/>
                    </a:cubicBezTo>
                    <a:cubicBezTo>
                      <a:pt x="278227" y="428873"/>
                      <a:pt x="238010" y="427286"/>
                      <a:pt x="230073" y="437340"/>
                    </a:cubicBezTo>
                    <a:cubicBezTo>
                      <a:pt x="222136" y="447394"/>
                      <a:pt x="242244" y="472265"/>
                      <a:pt x="236423" y="481790"/>
                    </a:cubicBezTo>
                    <a:cubicBezTo>
                      <a:pt x="230602" y="491315"/>
                      <a:pt x="204144" y="482319"/>
                      <a:pt x="195148" y="494490"/>
                    </a:cubicBezTo>
                    <a:cubicBezTo>
                      <a:pt x="186152" y="506661"/>
                      <a:pt x="191444" y="541057"/>
                      <a:pt x="182448" y="554815"/>
                    </a:cubicBezTo>
                    <a:cubicBezTo>
                      <a:pt x="173452" y="568573"/>
                      <a:pt x="146994" y="570161"/>
                      <a:pt x="141173" y="577040"/>
                    </a:cubicBezTo>
                    <a:cubicBezTo>
                      <a:pt x="135352" y="583919"/>
                      <a:pt x="149640" y="589211"/>
                      <a:pt x="147523" y="596090"/>
                    </a:cubicBezTo>
                    <a:cubicBezTo>
                      <a:pt x="145406" y="602969"/>
                      <a:pt x="126886" y="608261"/>
                      <a:pt x="128473" y="618315"/>
                    </a:cubicBezTo>
                    <a:cubicBezTo>
                      <a:pt x="130060" y="628369"/>
                      <a:pt x="155990" y="645832"/>
                      <a:pt x="157048" y="656415"/>
                    </a:cubicBezTo>
                    <a:cubicBezTo>
                      <a:pt x="158106" y="666998"/>
                      <a:pt x="140115" y="670173"/>
                      <a:pt x="134823" y="681815"/>
                    </a:cubicBezTo>
                    <a:cubicBezTo>
                      <a:pt x="129531" y="693457"/>
                      <a:pt x="127415" y="717269"/>
                      <a:pt x="125298" y="726265"/>
                    </a:cubicBezTo>
                    <a:cubicBezTo>
                      <a:pt x="123181" y="735261"/>
                      <a:pt x="119477" y="731028"/>
                      <a:pt x="122123" y="735790"/>
                    </a:cubicBezTo>
                    <a:cubicBezTo>
                      <a:pt x="124769" y="740552"/>
                      <a:pt x="142231" y="745844"/>
                      <a:pt x="141173" y="754840"/>
                    </a:cubicBezTo>
                    <a:cubicBezTo>
                      <a:pt x="140115" y="763836"/>
                      <a:pt x="117360" y="759603"/>
                      <a:pt x="115773" y="789765"/>
                    </a:cubicBezTo>
                    <a:cubicBezTo>
                      <a:pt x="114186" y="819927"/>
                      <a:pt x="130590" y="903007"/>
                      <a:pt x="131648" y="935815"/>
                    </a:cubicBezTo>
                    <a:cubicBezTo>
                      <a:pt x="132706" y="968623"/>
                      <a:pt x="121594" y="969682"/>
                      <a:pt x="122123" y="986615"/>
                    </a:cubicBezTo>
                    <a:cubicBezTo>
                      <a:pt x="122652" y="1003548"/>
                      <a:pt x="134823" y="1022598"/>
                      <a:pt x="134823" y="1037415"/>
                    </a:cubicBezTo>
                    <a:cubicBezTo>
                      <a:pt x="134823" y="1052232"/>
                      <a:pt x="118948" y="1061228"/>
                      <a:pt x="122123" y="1075515"/>
                    </a:cubicBezTo>
                    <a:cubicBezTo>
                      <a:pt x="125298" y="1089802"/>
                      <a:pt x="149640" y="1108323"/>
                      <a:pt x="153873" y="1123140"/>
                    </a:cubicBezTo>
                    <a:cubicBezTo>
                      <a:pt x="158106" y="1137957"/>
                      <a:pt x="142760" y="1145894"/>
                      <a:pt x="147523" y="1164415"/>
                    </a:cubicBezTo>
                    <a:cubicBezTo>
                      <a:pt x="152286" y="1182936"/>
                      <a:pt x="170806" y="1219978"/>
                      <a:pt x="182448" y="1234265"/>
                    </a:cubicBezTo>
                    <a:cubicBezTo>
                      <a:pt x="194090" y="1248552"/>
                      <a:pt x="210494" y="1238498"/>
                      <a:pt x="217373" y="1250140"/>
                    </a:cubicBezTo>
                    <a:cubicBezTo>
                      <a:pt x="224252" y="1261782"/>
                      <a:pt x="217902" y="1294061"/>
                      <a:pt x="223723" y="1304115"/>
                    </a:cubicBezTo>
                    <a:cubicBezTo>
                      <a:pt x="229544" y="1314169"/>
                      <a:pt x="242773" y="1298294"/>
                      <a:pt x="252298" y="1310465"/>
                    </a:cubicBezTo>
                    <a:cubicBezTo>
                      <a:pt x="261823" y="1322636"/>
                      <a:pt x="268702" y="1370790"/>
                      <a:pt x="280873" y="1377140"/>
                    </a:cubicBezTo>
                    <a:cubicBezTo>
                      <a:pt x="293044" y="1383490"/>
                      <a:pt x="315798" y="1341686"/>
                      <a:pt x="325323" y="1348565"/>
                    </a:cubicBezTo>
                    <a:cubicBezTo>
                      <a:pt x="334848" y="1355444"/>
                      <a:pt x="332202" y="1407303"/>
                      <a:pt x="338023" y="1418415"/>
                    </a:cubicBezTo>
                    <a:cubicBezTo>
                      <a:pt x="343844" y="1429527"/>
                      <a:pt x="354956" y="1411007"/>
                      <a:pt x="360248" y="1415240"/>
                    </a:cubicBezTo>
                    <a:cubicBezTo>
                      <a:pt x="365540" y="1419473"/>
                      <a:pt x="366598" y="1439053"/>
                      <a:pt x="369773" y="1443815"/>
                    </a:cubicBezTo>
                    <a:cubicBezTo>
                      <a:pt x="372948" y="1448577"/>
                      <a:pt x="374536" y="1430057"/>
                      <a:pt x="379298" y="1443815"/>
                    </a:cubicBezTo>
                    <a:cubicBezTo>
                      <a:pt x="384060" y="1457573"/>
                      <a:pt x="389881" y="1512077"/>
                      <a:pt x="398348" y="1526365"/>
                    </a:cubicBezTo>
                    <a:cubicBezTo>
                      <a:pt x="406815" y="1540653"/>
                      <a:pt x="420044" y="1522661"/>
                      <a:pt x="430098" y="1529540"/>
                    </a:cubicBezTo>
                    <a:cubicBezTo>
                      <a:pt x="440152" y="1536419"/>
                      <a:pt x="446502" y="1562348"/>
                      <a:pt x="458673" y="1567640"/>
                    </a:cubicBezTo>
                    <a:cubicBezTo>
                      <a:pt x="470844" y="1572932"/>
                      <a:pt x="487248" y="1552294"/>
                      <a:pt x="503123" y="1561290"/>
                    </a:cubicBezTo>
                    <a:cubicBezTo>
                      <a:pt x="518998" y="1570286"/>
                      <a:pt x="536990" y="1613678"/>
                      <a:pt x="553923" y="1621615"/>
                    </a:cubicBezTo>
                    <a:cubicBezTo>
                      <a:pt x="570856" y="1629552"/>
                      <a:pt x="594140" y="1602565"/>
                      <a:pt x="604723" y="1608915"/>
                    </a:cubicBezTo>
                    <a:cubicBezTo>
                      <a:pt x="615306" y="1615265"/>
                      <a:pt x="608956" y="1651778"/>
                      <a:pt x="617423" y="1659715"/>
                    </a:cubicBezTo>
                    <a:cubicBezTo>
                      <a:pt x="625890" y="1667653"/>
                      <a:pt x="640177" y="1652307"/>
                      <a:pt x="655523" y="1656540"/>
                    </a:cubicBezTo>
                    <a:cubicBezTo>
                      <a:pt x="670869" y="1660773"/>
                      <a:pt x="692565" y="1681940"/>
                      <a:pt x="709498" y="1685115"/>
                    </a:cubicBezTo>
                    <a:cubicBezTo>
                      <a:pt x="726431" y="1688290"/>
                      <a:pt x="745481" y="1674003"/>
                      <a:pt x="757123" y="1675590"/>
                    </a:cubicBezTo>
                    <a:cubicBezTo>
                      <a:pt x="768765" y="1677177"/>
                      <a:pt x="770881" y="1696227"/>
                      <a:pt x="779348" y="1694640"/>
                    </a:cubicBezTo>
                    <a:cubicBezTo>
                      <a:pt x="787815" y="1693053"/>
                      <a:pt x="797869" y="1667123"/>
                      <a:pt x="807923" y="1666065"/>
                    </a:cubicBezTo>
                    <a:cubicBezTo>
                      <a:pt x="817977" y="1665007"/>
                      <a:pt x="834381" y="1674003"/>
                      <a:pt x="839673" y="1688290"/>
                    </a:cubicBezTo>
                    <a:cubicBezTo>
                      <a:pt x="844965" y="1702577"/>
                      <a:pt x="846552" y="1739619"/>
                      <a:pt x="839673" y="1751790"/>
                    </a:cubicBezTo>
                    <a:cubicBezTo>
                      <a:pt x="832794" y="1763961"/>
                      <a:pt x="848140" y="1765019"/>
                      <a:pt x="798398" y="1761315"/>
                    </a:cubicBezTo>
                    <a:cubicBezTo>
                      <a:pt x="748656" y="1757611"/>
                      <a:pt x="616365" y="1751261"/>
                      <a:pt x="541223" y="1729565"/>
                    </a:cubicBezTo>
                    <a:cubicBezTo>
                      <a:pt x="466081" y="1707869"/>
                      <a:pt x="422160" y="1697815"/>
                      <a:pt x="347548" y="1631140"/>
                    </a:cubicBezTo>
                    <a:cubicBezTo>
                      <a:pt x="272935" y="1564465"/>
                      <a:pt x="148581" y="1423706"/>
                      <a:pt x="93548" y="1329515"/>
                    </a:cubicBezTo>
                    <a:cubicBezTo>
                      <a:pt x="38515" y="1235324"/>
                      <a:pt x="32694" y="1152773"/>
                      <a:pt x="17348" y="1065990"/>
                    </a:cubicBezTo>
                    <a:cubicBezTo>
                      <a:pt x="2002" y="979207"/>
                      <a:pt x="-2760" y="889248"/>
                      <a:pt x="1473" y="808815"/>
                    </a:cubicBezTo>
                    <a:cubicBezTo>
                      <a:pt x="5706" y="728382"/>
                      <a:pt x="15761" y="663823"/>
                      <a:pt x="42748" y="583390"/>
                    </a:cubicBezTo>
                    <a:cubicBezTo>
                      <a:pt x="69735" y="502957"/>
                      <a:pt x="107836" y="398711"/>
                      <a:pt x="163398" y="326215"/>
                    </a:cubicBezTo>
                    <a:cubicBezTo>
                      <a:pt x="218960" y="253719"/>
                      <a:pt x="295160" y="200803"/>
                      <a:pt x="376123" y="148415"/>
                    </a:cubicBezTo>
                    <a:cubicBezTo>
                      <a:pt x="457085" y="96028"/>
                      <a:pt x="574031" y="36761"/>
                      <a:pt x="649173" y="11890"/>
                    </a:cubicBezTo>
                    <a:cubicBezTo>
                      <a:pt x="724315" y="-12981"/>
                      <a:pt x="806865" y="6598"/>
                      <a:pt x="833323" y="21415"/>
                    </a:cubicBez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왼쪽 대괄호 1"/>
              <p:cNvSpPr/>
              <p:nvPr/>
            </p:nvSpPr>
            <p:spPr>
              <a:xfrm>
                <a:off x="2628900" y="2256836"/>
                <a:ext cx="825499" cy="1810074"/>
              </a:xfrm>
              <a:prstGeom prst="leftBracket">
                <a:avLst>
                  <a:gd name="adj" fmla="val 110417"/>
                </a:avLst>
              </a:prstGeom>
              <a:ln w="60325">
                <a:solidFill>
                  <a:srgbClr val="49523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왼쪽 대괄호 126"/>
              <p:cNvSpPr/>
              <p:nvPr/>
            </p:nvSpPr>
            <p:spPr>
              <a:xfrm>
                <a:off x="2661178" y="2288381"/>
                <a:ext cx="793220" cy="1751693"/>
              </a:xfrm>
              <a:prstGeom prst="leftBracket">
                <a:avLst>
                  <a:gd name="adj" fmla="val 110417"/>
                </a:avLst>
              </a:prstGeom>
              <a:ln w="47625">
                <a:solidFill>
                  <a:srgbClr val="5971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3" name="TextBox 132"/>
          <p:cNvSpPr txBox="1"/>
          <p:nvPr/>
        </p:nvSpPr>
        <p:spPr>
          <a:xfrm>
            <a:off x="4210924" y="2798849"/>
            <a:ext cx="3770149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dirty="0">
                <a:solidFill>
                  <a:srgbClr val="C0BE75"/>
                </a:solidFill>
                <a:latin typeface="한컴 말랑말랑 Bold"/>
                <a:ea typeface="한컴 말랑말랑 Bold"/>
              </a:rPr>
              <a:t>친환경 </a:t>
            </a:r>
            <a:r>
              <a:rPr lang="en-US" altLang="ko-KR" sz="3200" dirty="0">
                <a:solidFill>
                  <a:srgbClr val="C0BE75"/>
                </a:solidFill>
                <a:latin typeface="한컴 말랑말랑 Bold"/>
                <a:ea typeface="한컴 말랑말랑 Bold"/>
              </a:rPr>
              <a:t>ECO</a:t>
            </a:r>
            <a:r>
              <a:rPr lang="ko-KR" altLang="en-US" sz="3200" dirty="0">
                <a:solidFill>
                  <a:srgbClr val="C0BE75"/>
                </a:solidFill>
                <a:latin typeface="한컴 말랑말랑 Bold"/>
                <a:ea typeface="한컴 말랑말랑 Bold"/>
              </a:rPr>
              <a:t> 자동관리</a:t>
            </a:r>
          </a:p>
          <a:p>
            <a:pPr algn="ctr" latinLnBrk="0">
              <a:defRPr/>
            </a:pPr>
            <a:r>
              <a:rPr lang="ko-KR" altLang="en-US" sz="3200" dirty="0">
                <a:solidFill>
                  <a:srgbClr val="C0BE75"/>
                </a:solidFill>
                <a:latin typeface="한컴 말랑말랑 Bold"/>
                <a:ea typeface="한컴 말랑말랑 Bold"/>
              </a:rPr>
              <a:t>공정 시스템</a:t>
            </a:r>
          </a:p>
        </p:txBody>
      </p:sp>
      <p:sp>
        <p:nvSpPr>
          <p:cNvPr id="155" name="사각형: 둥근 위쪽 모서리 5"/>
          <p:cNvSpPr/>
          <p:nvPr/>
        </p:nvSpPr>
        <p:spPr>
          <a:xfrm>
            <a:off x="5059124" y="4496851"/>
            <a:ext cx="2073751" cy="545856"/>
          </a:xfrm>
          <a:prstGeom prst="roundRect">
            <a:avLst>
              <a:gd name="adj" fmla="val 50000"/>
            </a:avLst>
          </a:prstGeom>
          <a:solidFill>
            <a:srgbClr val="90B159"/>
          </a:solidFill>
          <a:ln w="19050">
            <a:solidFill>
              <a:srgbClr val="597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000" i="1" kern="0" dirty="0">
                <a:ln w="12700">
                  <a:solidFill>
                    <a:srgbClr val="597141"/>
                  </a:solidFill>
                </a:ln>
                <a:solidFill>
                  <a:prstClr val="white"/>
                </a:solidFill>
                <a:latin typeface="한컴 말랑말랑 Bold"/>
                <a:ea typeface="한컴 말랑말랑 Bold"/>
              </a:rPr>
              <a:t>e-</a:t>
            </a:r>
            <a:r>
              <a:rPr lang="ko-KR" altLang="en-US" sz="2000" i="1" kern="0" dirty="0">
                <a:ln w="12700">
                  <a:solidFill>
                    <a:srgbClr val="597141"/>
                  </a:solidFill>
                </a:ln>
                <a:solidFill>
                  <a:prstClr val="white"/>
                </a:solidFill>
                <a:latin typeface="한컴 말랑말랑 Bold"/>
                <a:ea typeface="한컴 말랑말랑 Bold"/>
              </a:rPr>
              <a:t>편한 서비스</a:t>
            </a:r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02942" y="0"/>
            <a:ext cx="2386115" cy="2386115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</p:spTree>
    <p:extLst>
      <p:ext uri="{BB962C8B-B14F-4D97-AF65-F5344CB8AC3E}">
        <p14:creationId xmlns:p14="http://schemas.microsoft.com/office/powerpoint/2010/main" val="218752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회로도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BAB0FC-2BD4-9EA5-E07A-57294A7B79C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66389" y="1378233"/>
            <a:ext cx="5240466" cy="5007600"/>
          </a:xfrm>
          <a:prstGeom prst="rect">
            <a:avLst/>
          </a:prstGeom>
          <a:ln w="50800">
            <a:solidFill>
              <a:srgbClr val="D4D29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6983A6-6CF2-52B9-E9D4-C5038A731DA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887248" y="1378800"/>
            <a:ext cx="5236259" cy="5007600"/>
          </a:xfrm>
          <a:prstGeom prst="rect">
            <a:avLst/>
          </a:prstGeom>
          <a:ln w="50800">
            <a:solidFill>
              <a:srgbClr val="D4D29F"/>
            </a:solidFill>
            <a:miter lim="800000"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C5477B-8677-9258-B13B-F04BAF765364}"/>
              </a:ext>
            </a:extLst>
          </p:cNvPr>
          <p:cNvSpPr/>
          <p:nvPr/>
        </p:nvSpPr>
        <p:spPr>
          <a:xfrm>
            <a:off x="1591101" y="1533130"/>
            <a:ext cx="1261641" cy="12253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42E1C5-B8A3-E85D-B7E2-BE07C376619C}"/>
              </a:ext>
            </a:extLst>
          </p:cNvPr>
          <p:cNvSpPr/>
          <p:nvPr/>
        </p:nvSpPr>
        <p:spPr>
          <a:xfrm>
            <a:off x="2221921" y="2705100"/>
            <a:ext cx="1176599" cy="26197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3678EF-15A0-1968-572E-58BF23F669B8}"/>
              </a:ext>
            </a:extLst>
          </p:cNvPr>
          <p:cNvSpPr/>
          <p:nvPr/>
        </p:nvSpPr>
        <p:spPr>
          <a:xfrm>
            <a:off x="3621024" y="1469136"/>
            <a:ext cx="1676400" cy="232257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CE33B-BF54-AAB9-3BF1-C09F39EC08C6}"/>
              </a:ext>
            </a:extLst>
          </p:cNvPr>
          <p:cNvSpPr/>
          <p:nvPr/>
        </p:nvSpPr>
        <p:spPr>
          <a:xfrm>
            <a:off x="7741920" y="5090160"/>
            <a:ext cx="1059180" cy="8305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864383-AC28-D11B-730D-B3229FE48836}"/>
              </a:ext>
            </a:extLst>
          </p:cNvPr>
          <p:cNvSpPr/>
          <p:nvPr/>
        </p:nvSpPr>
        <p:spPr>
          <a:xfrm>
            <a:off x="9966960" y="2270760"/>
            <a:ext cx="982980" cy="14020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AFAA0F-3E1B-C3B9-909D-029EDC70B1C5}"/>
              </a:ext>
            </a:extLst>
          </p:cNvPr>
          <p:cNvSpPr/>
          <p:nvPr/>
        </p:nvSpPr>
        <p:spPr>
          <a:xfrm>
            <a:off x="9951720" y="4153586"/>
            <a:ext cx="982980" cy="151539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A50F0C-B853-F753-AD7D-E413D06FB2F4}"/>
              </a:ext>
            </a:extLst>
          </p:cNvPr>
          <p:cNvSpPr/>
          <p:nvPr/>
        </p:nvSpPr>
        <p:spPr>
          <a:xfrm>
            <a:off x="8001000" y="4358640"/>
            <a:ext cx="647700" cy="5008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C63566-4562-2C65-6586-E114912E5CFB}"/>
              </a:ext>
            </a:extLst>
          </p:cNvPr>
          <p:cNvSpPr/>
          <p:nvPr/>
        </p:nvSpPr>
        <p:spPr>
          <a:xfrm>
            <a:off x="6990657" y="4572000"/>
            <a:ext cx="647700" cy="50082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0AEE7A-311D-2F2F-2944-A489E60149CB}"/>
              </a:ext>
            </a:extLst>
          </p:cNvPr>
          <p:cNvSpPr/>
          <p:nvPr/>
        </p:nvSpPr>
        <p:spPr>
          <a:xfrm>
            <a:off x="6271261" y="3939539"/>
            <a:ext cx="1040938" cy="579121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7BA24B-6997-3943-E0AD-ECC8E84447DF}"/>
              </a:ext>
            </a:extLst>
          </p:cNvPr>
          <p:cNvSpPr/>
          <p:nvPr/>
        </p:nvSpPr>
        <p:spPr>
          <a:xfrm>
            <a:off x="8366582" y="1333500"/>
            <a:ext cx="564236" cy="17907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1515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서비스 흐름도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222" name="자유형: 도형 15"/>
          <p:cNvSpPr/>
          <p:nvPr/>
        </p:nvSpPr>
        <p:spPr>
          <a:xfrm>
            <a:off x="1164809" y="2357832"/>
            <a:ext cx="4845629" cy="3292478"/>
          </a:xfrm>
          <a:custGeom>
            <a:avLst/>
            <a:gdLst>
              <a:gd name="connsiteX0" fmla="*/ 237355 w 4845629"/>
              <a:gd name="connsiteY0" fmla="*/ 0 h 3292478"/>
              <a:gd name="connsiteX1" fmla="*/ 4608274 w 4845629"/>
              <a:gd name="connsiteY1" fmla="*/ 0 h 3292478"/>
              <a:gd name="connsiteX2" fmla="*/ 4845629 w 4845629"/>
              <a:gd name="connsiteY2" fmla="*/ 237355 h 3292478"/>
              <a:gd name="connsiteX3" fmla="*/ 4845629 w 4845629"/>
              <a:gd name="connsiteY3" fmla="*/ 3055123 h 3292478"/>
              <a:gd name="connsiteX4" fmla="*/ 4608274 w 4845629"/>
              <a:gd name="connsiteY4" fmla="*/ 3292478 h 3292478"/>
              <a:gd name="connsiteX5" fmla="*/ 237355 w 4845629"/>
              <a:gd name="connsiteY5" fmla="*/ 3292478 h 3292478"/>
              <a:gd name="connsiteX6" fmla="*/ 0 w 4845629"/>
              <a:gd name="connsiteY6" fmla="*/ 3055123 h 3292478"/>
              <a:gd name="connsiteX7" fmla="*/ 0 w 4845629"/>
              <a:gd name="connsiteY7" fmla="*/ 237355 h 3292478"/>
              <a:gd name="connsiteX8" fmla="*/ 237355 w 4845629"/>
              <a:gd name="connsiteY8" fmla="*/ 0 h 329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5629" h="3292478">
                <a:moveTo>
                  <a:pt x="237355" y="0"/>
                </a:moveTo>
                <a:lnTo>
                  <a:pt x="4608274" y="0"/>
                </a:lnTo>
                <a:cubicBezTo>
                  <a:pt x="4739362" y="0"/>
                  <a:pt x="4845629" y="106267"/>
                  <a:pt x="4845629" y="237355"/>
                </a:cubicBezTo>
                <a:lnTo>
                  <a:pt x="4845629" y="3055123"/>
                </a:lnTo>
                <a:cubicBezTo>
                  <a:pt x="4845629" y="3186211"/>
                  <a:pt x="4739362" y="3292478"/>
                  <a:pt x="4608274" y="3292478"/>
                </a:cubicBezTo>
                <a:lnTo>
                  <a:pt x="237355" y="3292478"/>
                </a:lnTo>
                <a:cubicBezTo>
                  <a:pt x="106267" y="3292478"/>
                  <a:pt x="0" y="3186211"/>
                  <a:pt x="0" y="3055123"/>
                </a:cubicBezTo>
                <a:lnTo>
                  <a:pt x="0" y="237355"/>
                </a:lnTo>
                <a:cubicBezTo>
                  <a:pt x="0" y="106267"/>
                  <a:pt x="106267" y="0"/>
                  <a:pt x="237355" y="0"/>
                </a:cubicBezTo>
                <a:close/>
              </a:path>
            </a:pathLst>
          </a:custGeom>
          <a:solidFill>
            <a:schemeClr val="lt1">
              <a:alpha val="6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3" name="사각형: 둥근 모서리 16"/>
          <p:cNvSpPr/>
          <p:nvPr/>
        </p:nvSpPr>
        <p:spPr>
          <a:xfrm>
            <a:off x="1163021" y="1880809"/>
            <a:ext cx="4845630" cy="396000"/>
          </a:xfrm>
          <a:prstGeom prst="roundRect">
            <a:avLst>
              <a:gd name="adj" fmla="val 16667"/>
            </a:avLst>
          </a:prstGeom>
          <a:solidFill>
            <a:srgbClr val="6C9F8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 err="1">
                <a:solidFill>
                  <a:srgbClr val="FBFBE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oolBoran"/>
              </a:rPr>
              <a:t>다회용</a:t>
            </a:r>
            <a:r>
              <a:rPr lang="ko-KR" altLang="en-US" b="1" dirty="0">
                <a:solidFill>
                  <a:srgbClr val="FBFBE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oolBoran"/>
              </a:rPr>
              <a:t> 컵 대여 및 포인트 확인 기능</a:t>
            </a:r>
          </a:p>
        </p:txBody>
      </p:sp>
      <p:cxnSp>
        <p:nvCxnSpPr>
          <p:cNvPr id="225" name="직선 연결선 112"/>
          <p:cNvCxnSpPr>
            <a:stCxn id="231" idx="1"/>
            <a:endCxn id="228" idx="3"/>
          </p:cNvCxnSpPr>
          <p:nvPr/>
        </p:nvCxnSpPr>
        <p:spPr>
          <a:xfrm flipH="1" flipV="1">
            <a:off x="1961315" y="3983878"/>
            <a:ext cx="683226" cy="449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그룹 22"/>
          <p:cNvGrpSpPr/>
          <p:nvPr/>
        </p:nvGrpSpPr>
        <p:grpSpPr>
          <a:xfrm>
            <a:off x="1307907" y="3644225"/>
            <a:ext cx="794017" cy="934916"/>
            <a:chOff x="99989" y="1569078"/>
            <a:chExt cx="1004814" cy="934916"/>
          </a:xfrm>
        </p:grpSpPr>
        <p:pic>
          <p:nvPicPr>
            <p:cNvPr id="22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7559" y="1569078"/>
              <a:ext cx="679306" cy="679306"/>
            </a:xfrm>
            <a:prstGeom prst="rect">
              <a:avLst/>
            </a:prstGeom>
          </p:spPr>
        </p:pic>
        <p:sp>
          <p:nvSpPr>
            <p:cNvPr id="229" name="TextBox 38"/>
            <p:cNvSpPr txBox="1"/>
            <p:nvPr/>
          </p:nvSpPr>
          <p:spPr>
            <a:xfrm>
              <a:off x="99988" y="2227842"/>
              <a:ext cx="1004813" cy="276152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KEYPAD</a:t>
              </a:r>
              <a:endParaRPr lang="ko-KR" altLang="en-US" sz="1200" b="1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230" name="그룹 23"/>
          <p:cNvGrpSpPr/>
          <p:nvPr/>
        </p:nvGrpSpPr>
        <p:grpSpPr>
          <a:xfrm>
            <a:off x="2644541" y="3429000"/>
            <a:ext cx="718957" cy="1148935"/>
            <a:chOff x="1345774" y="1353853"/>
            <a:chExt cx="909827" cy="1148935"/>
          </a:xfrm>
        </p:grpSpPr>
        <p:pic>
          <p:nvPicPr>
            <p:cNvPr id="231" name="Picture 4" descr="ESP32 DevKitC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45774" y="1353853"/>
              <a:ext cx="909827" cy="1118754"/>
            </a:xfrm>
            <a:prstGeom prst="rect">
              <a:avLst/>
            </a:prstGeom>
            <a:noFill/>
          </p:spPr>
        </p:pic>
        <p:sp>
          <p:nvSpPr>
            <p:cNvPr id="232" name="TextBox 36"/>
            <p:cNvSpPr txBox="1"/>
            <p:nvPr/>
          </p:nvSpPr>
          <p:spPr>
            <a:xfrm>
              <a:off x="1380782" y="2227842"/>
              <a:ext cx="839806" cy="27494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ESP32</a:t>
              </a:r>
              <a:endParaRPr lang="ko-KR" altLang="en-US" sz="1200" b="1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cxnSp>
        <p:nvCxnSpPr>
          <p:cNvPr id="233" name="직선 화살표 연결선 24"/>
          <p:cNvCxnSpPr>
            <a:cxnSpLocks/>
            <a:stCxn id="231" idx="3"/>
            <a:endCxn id="239" idx="1"/>
          </p:cNvCxnSpPr>
          <p:nvPr/>
        </p:nvCxnSpPr>
        <p:spPr>
          <a:xfrm>
            <a:off x="3363498" y="3988377"/>
            <a:ext cx="789538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5"/>
          <p:cNvCxnSpPr>
            <a:stCxn id="239" idx="3"/>
          </p:cNvCxnSpPr>
          <p:nvPr/>
        </p:nvCxnSpPr>
        <p:spPr>
          <a:xfrm>
            <a:off x="4658506" y="3988377"/>
            <a:ext cx="466065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그룹 26"/>
          <p:cNvGrpSpPr/>
          <p:nvPr/>
        </p:nvGrpSpPr>
        <p:grpSpPr>
          <a:xfrm>
            <a:off x="3479818" y="2543334"/>
            <a:ext cx="689994" cy="1030645"/>
            <a:chOff x="2773161" y="1472143"/>
            <a:chExt cx="873175" cy="1030645"/>
          </a:xfrm>
        </p:grpSpPr>
        <p:pic>
          <p:nvPicPr>
            <p:cNvPr id="236" name="그림 3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773161" y="1472143"/>
              <a:ext cx="873175" cy="873175"/>
            </a:xfrm>
            <a:prstGeom prst="rect">
              <a:avLst/>
            </a:prstGeom>
          </p:spPr>
        </p:pic>
        <p:sp>
          <p:nvSpPr>
            <p:cNvPr id="237" name="TextBox 34"/>
            <p:cNvSpPr txBox="1"/>
            <p:nvPr/>
          </p:nvSpPr>
          <p:spPr>
            <a:xfrm>
              <a:off x="2779953" y="2227842"/>
              <a:ext cx="839805" cy="27494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>
                <a:defRPr/>
              </a:pPr>
              <a:r>
                <a:rPr lang="en-US" altLang="ko-KR" sz="12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LCD</a:t>
              </a:r>
              <a:endParaRPr lang="ko-KR" altLang="en-US" sz="12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8DECFF-4F72-A8D9-5C13-B276B3508E9B}"/>
              </a:ext>
            </a:extLst>
          </p:cNvPr>
          <p:cNvGrpSpPr/>
          <p:nvPr/>
        </p:nvGrpSpPr>
        <p:grpSpPr>
          <a:xfrm>
            <a:off x="3873135" y="3671495"/>
            <a:ext cx="1056334" cy="904323"/>
            <a:chOff x="3708884" y="3671495"/>
            <a:chExt cx="1056334" cy="904323"/>
          </a:xfrm>
        </p:grpSpPr>
        <p:pic>
          <p:nvPicPr>
            <p:cNvPr id="239" name="그림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988785" y="3671495"/>
              <a:ext cx="505469" cy="633763"/>
            </a:xfrm>
            <a:prstGeom prst="rect">
              <a:avLst/>
            </a:prstGeom>
          </p:spPr>
        </p:pic>
        <p:sp>
          <p:nvSpPr>
            <p:cNvPr id="240" name="TextBox 32"/>
            <p:cNvSpPr txBox="1"/>
            <p:nvPr/>
          </p:nvSpPr>
          <p:spPr>
            <a:xfrm>
              <a:off x="3708884" y="4298819"/>
              <a:ext cx="1056334" cy="276999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Web Server</a:t>
              </a:r>
              <a:endParaRPr lang="ko-KR" altLang="en-US" sz="12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241" name="그룹 28"/>
          <p:cNvGrpSpPr/>
          <p:nvPr/>
        </p:nvGrpSpPr>
        <p:grpSpPr>
          <a:xfrm>
            <a:off x="4981603" y="3668485"/>
            <a:ext cx="794017" cy="1012955"/>
            <a:chOff x="5375337" y="1596889"/>
            <a:chExt cx="1004814" cy="1012955"/>
          </a:xfrm>
        </p:grpSpPr>
        <p:pic>
          <p:nvPicPr>
            <p:cNvPr id="242" name="그림 29" descr="스크린샷, 그래픽, 폰트, 상징이(가) 표시된 사진  자동 생성된 설명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534849" y="1596889"/>
              <a:ext cx="623682" cy="623682"/>
            </a:xfrm>
            <a:prstGeom prst="rect">
              <a:avLst/>
            </a:prstGeom>
          </p:spPr>
        </p:pic>
        <p:sp>
          <p:nvSpPr>
            <p:cNvPr id="243" name="TextBox 30"/>
            <p:cNvSpPr txBox="1"/>
            <p:nvPr/>
          </p:nvSpPr>
          <p:spPr>
            <a:xfrm>
              <a:off x="5375337" y="2148179"/>
              <a:ext cx="1004814" cy="461665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>
                <a:defRPr/>
              </a:pPr>
              <a:r>
                <a:rPr lang="en-US" altLang="ko-KR" sz="12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Data Base</a:t>
              </a:r>
              <a:endParaRPr lang="ko-KR" altLang="en-US" sz="12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244" name="그룹 39"/>
          <p:cNvGrpSpPr/>
          <p:nvPr/>
        </p:nvGrpSpPr>
        <p:grpSpPr>
          <a:xfrm>
            <a:off x="6085024" y="1880809"/>
            <a:ext cx="5194462" cy="3769501"/>
            <a:chOff x="5889505" y="914158"/>
            <a:chExt cx="5194462" cy="3769501"/>
          </a:xfrm>
        </p:grpSpPr>
        <p:grpSp>
          <p:nvGrpSpPr>
            <p:cNvPr id="245" name="그룹 40"/>
            <p:cNvGrpSpPr/>
            <p:nvPr/>
          </p:nvGrpSpPr>
          <p:grpSpPr>
            <a:xfrm>
              <a:off x="5889505" y="1391181"/>
              <a:ext cx="5194462" cy="3292478"/>
              <a:chOff x="6187903" y="1965045"/>
              <a:chExt cx="5194462" cy="3292478"/>
            </a:xfrm>
          </p:grpSpPr>
          <p:sp>
            <p:nvSpPr>
              <p:cNvPr id="246" name="자유형: 도형 42"/>
              <p:cNvSpPr/>
              <p:nvPr/>
            </p:nvSpPr>
            <p:spPr>
              <a:xfrm>
                <a:off x="6187903" y="1965045"/>
                <a:ext cx="5098180" cy="3292478"/>
              </a:xfrm>
              <a:custGeom>
                <a:avLst/>
                <a:gdLst>
                  <a:gd name="connsiteX0" fmla="*/ 213385 w 5098180"/>
                  <a:gd name="connsiteY0" fmla="*/ 0 h 3292478"/>
                  <a:gd name="connsiteX1" fmla="*/ 4884795 w 5098180"/>
                  <a:gd name="connsiteY1" fmla="*/ 0 h 3292478"/>
                  <a:gd name="connsiteX2" fmla="*/ 5098180 w 5098180"/>
                  <a:gd name="connsiteY2" fmla="*/ 213385 h 3292478"/>
                  <a:gd name="connsiteX3" fmla="*/ 5098180 w 5098180"/>
                  <a:gd name="connsiteY3" fmla="*/ 3079093 h 3292478"/>
                  <a:gd name="connsiteX4" fmla="*/ 4884795 w 5098180"/>
                  <a:gd name="connsiteY4" fmla="*/ 3292478 h 3292478"/>
                  <a:gd name="connsiteX5" fmla="*/ 213385 w 5098180"/>
                  <a:gd name="connsiteY5" fmla="*/ 3292478 h 3292478"/>
                  <a:gd name="connsiteX6" fmla="*/ 0 w 5098180"/>
                  <a:gd name="connsiteY6" fmla="*/ 3079093 h 3292478"/>
                  <a:gd name="connsiteX7" fmla="*/ 0 w 5098180"/>
                  <a:gd name="connsiteY7" fmla="*/ 213385 h 3292478"/>
                  <a:gd name="connsiteX8" fmla="*/ 213385 w 5098180"/>
                  <a:gd name="connsiteY8" fmla="*/ 0 h 329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8180" h="3292478">
                    <a:moveTo>
                      <a:pt x="213385" y="0"/>
                    </a:moveTo>
                    <a:lnTo>
                      <a:pt x="4884795" y="0"/>
                    </a:lnTo>
                    <a:cubicBezTo>
                      <a:pt x="5002644" y="0"/>
                      <a:pt x="5098180" y="95536"/>
                      <a:pt x="5098180" y="213385"/>
                    </a:cubicBezTo>
                    <a:lnTo>
                      <a:pt x="5098180" y="3079093"/>
                    </a:lnTo>
                    <a:cubicBezTo>
                      <a:pt x="5098180" y="3196942"/>
                      <a:pt x="5002644" y="3292478"/>
                      <a:pt x="4884795" y="3292478"/>
                    </a:cubicBezTo>
                    <a:lnTo>
                      <a:pt x="213385" y="3292478"/>
                    </a:lnTo>
                    <a:cubicBezTo>
                      <a:pt x="95536" y="3292478"/>
                      <a:pt x="0" y="3196942"/>
                      <a:pt x="0" y="3079093"/>
                    </a:cubicBezTo>
                    <a:lnTo>
                      <a:pt x="0" y="213385"/>
                    </a:lnTo>
                    <a:cubicBezTo>
                      <a:pt x="0" y="95536"/>
                      <a:pt x="95536" y="0"/>
                      <a:pt x="213385" y="0"/>
                    </a:cubicBezTo>
                    <a:close/>
                  </a:path>
                </a:pathLst>
              </a:custGeom>
              <a:solidFill>
                <a:schemeClr val="lt1">
                  <a:alpha val="6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  <p:grpSp>
            <p:nvGrpSpPr>
              <p:cNvPr id="247" name="그룹 43"/>
              <p:cNvGrpSpPr/>
              <p:nvPr/>
            </p:nvGrpSpPr>
            <p:grpSpPr>
              <a:xfrm>
                <a:off x="6222872" y="2070230"/>
                <a:ext cx="5159493" cy="3107790"/>
                <a:chOff x="5821332" y="2683775"/>
                <a:chExt cx="5159493" cy="3107790"/>
              </a:xfrm>
            </p:grpSpPr>
            <p:grpSp>
              <p:nvGrpSpPr>
                <p:cNvPr id="248" name="그룹 44"/>
                <p:cNvGrpSpPr/>
                <p:nvPr/>
              </p:nvGrpSpPr>
              <p:grpSpPr>
                <a:xfrm>
                  <a:off x="7770296" y="3633290"/>
                  <a:ext cx="753891" cy="1156130"/>
                  <a:chOff x="7770296" y="3633290"/>
                  <a:chExt cx="753891" cy="1156130"/>
                </a:xfrm>
              </p:grpSpPr>
              <p:pic>
                <p:nvPicPr>
                  <p:cNvPr id="249" name="Picture 4" descr="ESP32 DevKitC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/>
                  <a:stretch>
                    <a:fillRect/>
                  </a:stretch>
                </p:blipFill>
                <p:spPr>
                  <a:xfrm>
                    <a:off x="7770296" y="3633290"/>
                    <a:ext cx="753891" cy="1118754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250" name="TextBox 110"/>
                  <p:cNvSpPr txBox="1"/>
                  <p:nvPr/>
                </p:nvSpPr>
                <p:spPr>
                  <a:xfrm>
                    <a:off x="7822597" y="4514222"/>
                    <a:ext cx="695872" cy="275198"/>
                  </a:xfrm>
                  <a:prstGeom prst="rect">
                    <a:avLst/>
                  </a:prstGeom>
                  <a:noFill/>
                </p:spPr>
                <p:txBody>
                  <a:bodyPr wrap="square" anchor="ctr" anchorCtr="1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altLang="ko-KR" sz="1200" b="1">
                        <a:solidFill>
                          <a:schemeClr val="accent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ESP32</a:t>
                    </a:r>
                    <a:endParaRPr lang="ko-KR" altLang="en-US" sz="1200" b="1">
                      <a:solidFill>
                        <a:schemeClr val="accent1"/>
                      </a:solidFill>
                      <a:latin typeface="한컴 말랑말랑 Bold" panose="020F0803000000000000" pitchFamily="50" charset="-127"/>
                      <a:ea typeface="한컴 말랑말랑 Bold" panose="020F0803000000000000" pitchFamily="50" charset="-127"/>
                    </a:endParaRPr>
                  </a:p>
                </p:txBody>
              </p:sp>
            </p:grpSp>
            <p:cxnSp>
              <p:nvCxnSpPr>
                <p:cNvPr id="251" name="직선 연결선 112"/>
                <p:cNvCxnSpPr/>
                <p:nvPr/>
              </p:nvCxnSpPr>
              <p:spPr>
                <a:xfrm flipH="1">
                  <a:off x="8675491" y="3396807"/>
                  <a:ext cx="504125" cy="0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</a:ln>
                <a:effectLst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2" name="그룹 46"/>
                <p:cNvGrpSpPr/>
                <p:nvPr/>
              </p:nvGrpSpPr>
              <p:grpSpPr>
                <a:xfrm>
                  <a:off x="8938944" y="3437447"/>
                  <a:ext cx="1074936" cy="1068216"/>
                  <a:chOff x="3938350" y="4379131"/>
                  <a:chExt cx="1297279" cy="1068216"/>
                </a:xfrm>
              </p:grpSpPr>
              <p:pic>
                <p:nvPicPr>
                  <p:cNvPr id="253" name="그림 107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tretch>
                    <a:fillRect/>
                  </a:stretch>
                </p:blipFill>
                <p:spPr>
                  <a:xfrm>
                    <a:off x="4275964" y="4379131"/>
                    <a:ext cx="622057" cy="602306"/>
                  </a:xfrm>
                  <a:prstGeom prst="rect">
                    <a:avLst/>
                  </a:prstGeom>
                </p:spPr>
              </p:pic>
              <p:sp>
                <p:nvSpPr>
                  <p:cNvPr id="254" name="TextBox 108"/>
                  <p:cNvSpPr txBox="1"/>
                  <p:nvPr/>
                </p:nvSpPr>
                <p:spPr>
                  <a:xfrm>
                    <a:off x="3938350" y="4985682"/>
                    <a:ext cx="1297279" cy="461665"/>
                  </a:xfrm>
                  <a:prstGeom prst="rect">
                    <a:avLst/>
                  </a:prstGeom>
                  <a:noFill/>
                </p:spPr>
                <p:txBody>
                  <a:bodyPr wrap="square" anchor="ctr" anchorCtr="1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1200" b="1">
                        <a:solidFill>
                          <a:schemeClr val="accent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U</a:t>
                    </a:r>
                    <a:r>
                      <a:rPr lang="en-US" altLang="ko-KR" sz="1200" b="1" i="0">
                        <a:solidFill>
                          <a:schemeClr val="accent1"/>
                        </a:solidFill>
                        <a:effectLst/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ltrasonic Sensor</a:t>
                    </a:r>
                    <a:endParaRPr lang="ko-KR" altLang="en-US" sz="1200" b="1">
                      <a:solidFill>
                        <a:schemeClr val="accent1"/>
                      </a:solidFill>
                      <a:latin typeface="한컴 말랑말랑 Bold" panose="020F0803000000000000" pitchFamily="50" charset="-127"/>
                      <a:ea typeface="한컴 말랑말랑 Bold" panose="020F0803000000000000" pitchFamily="50" charset="-127"/>
                    </a:endParaRPr>
                  </a:p>
                </p:txBody>
              </p:sp>
            </p:grpSp>
            <p:grpSp>
              <p:nvGrpSpPr>
                <p:cNvPr id="255" name="그룹 47"/>
                <p:cNvGrpSpPr/>
                <p:nvPr/>
              </p:nvGrpSpPr>
              <p:grpSpPr>
                <a:xfrm>
                  <a:off x="10021294" y="4809056"/>
                  <a:ext cx="873209" cy="982509"/>
                  <a:chOff x="5333691" y="5751423"/>
                  <a:chExt cx="1053826" cy="982509"/>
                </a:xfrm>
              </p:grpSpPr>
              <p:pic>
                <p:nvPicPr>
                  <p:cNvPr id="256" name="그림 92" descr="스크린샷, 그래픽, 폰트, 상징이(가) 표시된 사진  자동 생성된 설명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5539796" y="5751423"/>
                    <a:ext cx="606517" cy="587260"/>
                  </a:xfrm>
                  <a:prstGeom prst="rect">
                    <a:avLst/>
                  </a:prstGeom>
                </p:spPr>
              </p:pic>
              <p:sp>
                <p:nvSpPr>
                  <p:cNvPr id="257" name="TextBox 104"/>
                  <p:cNvSpPr txBox="1"/>
                  <p:nvPr/>
                </p:nvSpPr>
                <p:spPr>
                  <a:xfrm>
                    <a:off x="5333691" y="6272267"/>
                    <a:ext cx="1053826" cy="461665"/>
                  </a:xfrm>
                  <a:prstGeom prst="rect">
                    <a:avLst/>
                  </a:prstGeom>
                  <a:noFill/>
                </p:spPr>
                <p:txBody>
                  <a:bodyPr wrap="square" anchor="ctr" anchorCtr="1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altLang="ko-KR" sz="1200" b="1" dirty="0">
                        <a:solidFill>
                          <a:schemeClr val="accent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Data Base</a:t>
                    </a:r>
                    <a:endParaRPr lang="ko-KR" altLang="en-US" sz="1200" b="1" dirty="0">
                      <a:solidFill>
                        <a:schemeClr val="accent1"/>
                      </a:solidFill>
                      <a:latin typeface="한컴 말랑말랑 Bold" panose="020F0803000000000000" pitchFamily="50" charset="-127"/>
                      <a:ea typeface="한컴 말랑말랑 Bold" panose="020F0803000000000000" pitchFamily="50" charset="-127"/>
                    </a:endParaRPr>
                  </a:p>
                </p:txBody>
              </p:sp>
            </p:grpSp>
            <p:cxnSp>
              <p:nvCxnSpPr>
                <p:cNvPr id="258" name="직선 연결선 48"/>
                <p:cNvCxnSpPr>
                  <a:endCxn id="265" idx="3"/>
                </p:cNvCxnSpPr>
                <p:nvPr/>
              </p:nvCxnSpPr>
              <p:spPr>
                <a:xfrm flipH="1">
                  <a:off x="6424611" y="4192668"/>
                  <a:ext cx="292262" cy="0"/>
                </a:xfrm>
                <a:prstGeom prst="line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</a:ln>
                <a:effectLst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직선 연결선 112"/>
                <p:cNvCxnSpPr/>
                <p:nvPr/>
              </p:nvCxnSpPr>
              <p:spPr>
                <a:xfrm rot="10800000">
                  <a:off x="8673359" y="4200978"/>
                  <a:ext cx="502591" cy="906455"/>
                </a:xfrm>
                <a:prstGeom prst="bentConnector2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</a:ln>
                <a:effectLst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직선 연결선 112"/>
                <p:cNvCxnSpPr>
                  <a:stCxn id="256" idx="1"/>
                </p:cNvCxnSpPr>
                <p:nvPr/>
              </p:nvCxnSpPr>
              <p:spPr>
                <a:xfrm flipH="1">
                  <a:off x="9797093" y="5102686"/>
                  <a:ext cx="394982" cy="0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</a:ln>
                <a:effectLst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직선 연결선 112"/>
                <p:cNvCxnSpPr>
                  <a:stCxn id="249" idx="3"/>
                </p:cNvCxnSpPr>
                <p:nvPr/>
              </p:nvCxnSpPr>
              <p:spPr>
                <a:xfrm flipV="1">
                  <a:off x="8524187" y="3396807"/>
                  <a:ext cx="151305" cy="795860"/>
                </a:xfrm>
                <a:prstGeom prst="bentConnector2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</a:ln>
                <a:effectLst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직선 연결선 112"/>
                <p:cNvCxnSpPr>
                  <a:stCxn id="249" idx="1"/>
                  <a:endCxn id="268" idx="3"/>
                </p:cNvCxnSpPr>
                <p:nvPr/>
              </p:nvCxnSpPr>
              <p:spPr>
                <a:xfrm flipH="1">
                  <a:off x="7434659" y="4192667"/>
                  <a:ext cx="335638" cy="0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</a:ln>
                <a:effectLst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직선 연결선 112"/>
                <p:cNvCxnSpPr>
                  <a:stCxn id="277" idx="1"/>
                </p:cNvCxnSpPr>
                <p:nvPr/>
              </p:nvCxnSpPr>
              <p:spPr>
                <a:xfrm flipH="1">
                  <a:off x="9731935" y="3396807"/>
                  <a:ext cx="447263" cy="0"/>
                </a:xfrm>
                <a:prstGeom prst="straightConnector1">
                  <a:avLst/>
                </a:prstGeom>
                <a:ln w="25400">
                  <a:solidFill>
                    <a:schemeClr val="accent1">
                      <a:lumMod val="75000"/>
                    </a:schemeClr>
                  </a:solidFill>
                </a:ln>
                <a:effectLst>
                  <a:softEdge rad="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4" name="그룹 54"/>
                <p:cNvGrpSpPr/>
                <p:nvPr/>
              </p:nvGrpSpPr>
              <p:grpSpPr>
                <a:xfrm>
                  <a:off x="5821332" y="3894292"/>
                  <a:ext cx="695870" cy="895128"/>
                  <a:chOff x="264997" y="4836659"/>
                  <a:chExt cx="839806" cy="895128"/>
                </a:xfrm>
              </p:grpSpPr>
              <p:pic>
                <p:nvPicPr>
                  <p:cNvPr id="265" name="그림 8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tretch>
                    <a:fillRect/>
                  </a:stretch>
                </p:blipFill>
                <p:spPr>
                  <a:xfrm>
                    <a:off x="376740" y="4836659"/>
                    <a:ext cx="616320" cy="596752"/>
                  </a:xfrm>
                  <a:prstGeom prst="rect">
                    <a:avLst/>
                  </a:prstGeom>
                </p:spPr>
              </p:pic>
              <p:sp>
                <p:nvSpPr>
                  <p:cNvPr id="266" name="TextBox 87"/>
                  <p:cNvSpPr txBox="1"/>
                  <p:nvPr/>
                </p:nvSpPr>
                <p:spPr>
                  <a:xfrm>
                    <a:off x="264997" y="5456589"/>
                    <a:ext cx="839806" cy="275198"/>
                  </a:xfrm>
                  <a:prstGeom prst="rect">
                    <a:avLst/>
                  </a:prstGeom>
                  <a:noFill/>
                </p:spPr>
                <p:txBody>
                  <a:bodyPr wrap="square" anchor="ctr" anchorCtr="1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altLang="ko-KR" sz="1200" b="1">
                        <a:solidFill>
                          <a:schemeClr val="accent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RFID</a:t>
                    </a:r>
                    <a:endParaRPr lang="ko-KR" altLang="en-US" sz="1200" b="1">
                      <a:solidFill>
                        <a:schemeClr val="accent1"/>
                      </a:solidFill>
                      <a:latin typeface="한컴 말랑말랑 Bold" panose="020F0803000000000000" pitchFamily="50" charset="-127"/>
                      <a:ea typeface="한컴 말랑말랑 Bold" panose="020F0803000000000000" pitchFamily="50" charset="-127"/>
                    </a:endParaRPr>
                  </a:p>
                </p:txBody>
              </p:sp>
            </p:grpSp>
            <p:grpSp>
              <p:nvGrpSpPr>
                <p:cNvPr id="267" name="그룹 55"/>
                <p:cNvGrpSpPr/>
                <p:nvPr/>
              </p:nvGrpSpPr>
              <p:grpSpPr>
                <a:xfrm>
                  <a:off x="6659432" y="3702729"/>
                  <a:ext cx="794095" cy="1087592"/>
                  <a:chOff x="1276453" y="4645096"/>
                  <a:chExt cx="958349" cy="1087592"/>
                </a:xfrm>
              </p:grpSpPr>
              <p:pic>
                <p:nvPicPr>
                  <p:cNvPr id="268" name="그림 77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276453" y="4645096"/>
                    <a:ext cx="935575" cy="979875"/>
                  </a:xfrm>
                  <a:prstGeom prst="rect">
                    <a:avLst/>
                  </a:prstGeom>
                </p:spPr>
              </p:pic>
              <p:sp>
                <p:nvSpPr>
                  <p:cNvPr id="269" name="TextBox 81"/>
                  <p:cNvSpPr txBox="1"/>
                  <p:nvPr/>
                </p:nvSpPr>
                <p:spPr>
                  <a:xfrm>
                    <a:off x="1324973" y="5455689"/>
                    <a:ext cx="909829" cy="276999"/>
                  </a:xfrm>
                  <a:prstGeom prst="rect">
                    <a:avLst/>
                  </a:prstGeom>
                  <a:noFill/>
                </p:spPr>
                <p:txBody>
                  <a:bodyPr wrap="square" anchor="ctr" anchorCtr="1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altLang="ko-KR" sz="1200" b="1" dirty="0">
                        <a:solidFill>
                          <a:schemeClr val="accent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Arduino</a:t>
                    </a:r>
                    <a:endParaRPr lang="ko-KR" altLang="en-US" sz="1200" b="1" dirty="0">
                      <a:solidFill>
                        <a:schemeClr val="accent1"/>
                      </a:solidFill>
                      <a:latin typeface="한컴 말랑말랑 Bold" panose="020F0803000000000000" pitchFamily="50" charset="-127"/>
                      <a:ea typeface="한컴 말랑말랑 Bold" panose="020F0803000000000000" pitchFamily="50" charset="-127"/>
                    </a:endParaRPr>
                  </a:p>
                </p:txBody>
              </p:sp>
            </p:grpSp>
            <p:grpSp>
              <p:nvGrpSpPr>
                <p:cNvPr id="270" name="그룹 56"/>
                <p:cNvGrpSpPr/>
                <p:nvPr/>
              </p:nvGrpSpPr>
              <p:grpSpPr>
                <a:xfrm>
                  <a:off x="8977413" y="4809056"/>
                  <a:ext cx="1074936" cy="896464"/>
                  <a:chOff x="3993647" y="5751423"/>
                  <a:chExt cx="1297278" cy="896464"/>
                </a:xfrm>
              </p:grpSpPr>
              <p:pic>
                <p:nvPicPr>
                  <p:cNvPr id="271" name="그림 63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4316073" y="5751423"/>
                    <a:ext cx="622057" cy="596752"/>
                  </a:xfrm>
                  <a:prstGeom prst="rect">
                    <a:avLst/>
                  </a:prstGeom>
                </p:spPr>
              </p:pic>
              <p:sp>
                <p:nvSpPr>
                  <p:cNvPr id="272" name="TextBox 65"/>
                  <p:cNvSpPr txBox="1"/>
                  <p:nvPr/>
                </p:nvSpPr>
                <p:spPr>
                  <a:xfrm>
                    <a:off x="3993647" y="6370988"/>
                    <a:ext cx="1297278" cy="276897"/>
                  </a:xfrm>
                  <a:prstGeom prst="rect">
                    <a:avLst/>
                  </a:prstGeom>
                  <a:noFill/>
                </p:spPr>
                <p:txBody>
                  <a:bodyPr wrap="square" anchor="ctr" anchorCtr="1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altLang="ko-KR" sz="1200" b="1">
                        <a:solidFill>
                          <a:schemeClr val="accent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Web Server</a:t>
                    </a:r>
                    <a:endParaRPr lang="ko-KR" altLang="en-US" sz="1200" b="1">
                      <a:solidFill>
                        <a:schemeClr val="accent1"/>
                      </a:solidFill>
                      <a:latin typeface="한컴 말랑말랑 Bold" panose="020F0803000000000000" pitchFamily="50" charset="-127"/>
                      <a:ea typeface="한컴 말랑말랑 Bold" panose="020F0803000000000000" pitchFamily="50" charset="-127"/>
                    </a:endParaRPr>
                  </a:p>
                </p:txBody>
              </p:sp>
            </p:grpSp>
            <p:grpSp>
              <p:nvGrpSpPr>
                <p:cNvPr id="273" name="그룹 57"/>
                <p:cNvGrpSpPr/>
                <p:nvPr/>
              </p:nvGrpSpPr>
              <p:grpSpPr>
                <a:xfrm>
                  <a:off x="8934240" y="2683775"/>
                  <a:ext cx="1074936" cy="772556"/>
                  <a:chOff x="3938353" y="3626142"/>
                  <a:chExt cx="1297280" cy="772556"/>
                </a:xfrm>
              </p:grpSpPr>
              <p:pic>
                <p:nvPicPr>
                  <p:cNvPr id="274" name="그림 61" descr="스크린샷, 디자인, 클립아트, 그래픽이(가) 표시된 사진  자동 생성된 설명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tretch>
                    <a:fillRect/>
                  </a:stretch>
                </p:blipFill>
                <p:spPr>
                  <a:xfrm>
                    <a:off x="4344915" y="3626142"/>
                    <a:ext cx="484154" cy="564940"/>
                  </a:xfrm>
                  <a:prstGeom prst="rect">
                    <a:avLst/>
                  </a:prstGeom>
                </p:spPr>
              </p:pic>
              <p:sp>
                <p:nvSpPr>
                  <p:cNvPr id="275" name="TextBox 62"/>
                  <p:cNvSpPr txBox="1"/>
                  <p:nvPr/>
                </p:nvSpPr>
                <p:spPr>
                  <a:xfrm>
                    <a:off x="3938353" y="4121699"/>
                    <a:ext cx="1297280" cy="276999"/>
                  </a:xfrm>
                  <a:prstGeom prst="rect">
                    <a:avLst/>
                  </a:prstGeom>
                  <a:noFill/>
                </p:spPr>
                <p:txBody>
                  <a:bodyPr wrap="square" anchor="ctr" anchorCtr="1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altLang="ko-KR" sz="1200" b="1">
                        <a:solidFill>
                          <a:schemeClr val="accent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Sprinkler</a:t>
                    </a:r>
                    <a:endParaRPr lang="ko-KR" altLang="en-US" sz="1200" b="1">
                      <a:solidFill>
                        <a:schemeClr val="accent1"/>
                      </a:solidFill>
                      <a:latin typeface="한컴 말랑말랑 Bold" panose="020F0803000000000000" pitchFamily="50" charset="-127"/>
                      <a:ea typeface="한컴 말랑말랑 Bold" panose="020F0803000000000000" pitchFamily="50" charset="-127"/>
                    </a:endParaRPr>
                  </a:p>
                </p:txBody>
              </p:sp>
            </p:grpSp>
            <p:grpSp>
              <p:nvGrpSpPr>
                <p:cNvPr id="276" name="그룹 58"/>
                <p:cNvGrpSpPr/>
                <p:nvPr/>
              </p:nvGrpSpPr>
              <p:grpSpPr>
                <a:xfrm>
                  <a:off x="9905889" y="3095654"/>
                  <a:ext cx="1074936" cy="1060022"/>
                  <a:chOff x="5269748" y="4190421"/>
                  <a:chExt cx="1297279" cy="1060022"/>
                </a:xfrm>
              </p:grpSpPr>
              <p:pic>
                <p:nvPicPr>
                  <p:cNvPr id="277" name="그림 59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tretch>
                    <a:fillRect/>
                  </a:stretch>
                </p:blipFill>
                <p:spPr>
                  <a:xfrm>
                    <a:off x="5599590" y="4190421"/>
                    <a:ext cx="622057" cy="602306"/>
                  </a:xfrm>
                  <a:prstGeom prst="rect">
                    <a:avLst/>
                  </a:prstGeom>
                </p:spPr>
              </p:pic>
              <p:sp>
                <p:nvSpPr>
                  <p:cNvPr id="278" name="TextBox 60"/>
                  <p:cNvSpPr txBox="1"/>
                  <p:nvPr/>
                </p:nvSpPr>
                <p:spPr>
                  <a:xfrm>
                    <a:off x="5269748" y="4789839"/>
                    <a:ext cx="1297279" cy="460604"/>
                  </a:xfrm>
                  <a:prstGeom prst="rect">
                    <a:avLst/>
                  </a:prstGeom>
                  <a:noFill/>
                </p:spPr>
                <p:txBody>
                  <a:bodyPr wrap="square" anchor="ctr" anchorCtr="1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1200" b="1">
                        <a:solidFill>
                          <a:schemeClr val="accent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U</a:t>
                    </a:r>
                    <a:r>
                      <a:rPr lang="en-US" altLang="ko-KR" sz="1200" b="1" i="0">
                        <a:solidFill>
                          <a:schemeClr val="accent1"/>
                        </a:solidFill>
                        <a:effectLst/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ltrasonic </a:t>
                    </a:r>
                    <a:r>
                      <a:rPr lang="en-US" altLang="ko-KR" sz="1200" b="1">
                        <a:solidFill>
                          <a:schemeClr val="accent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S</a:t>
                    </a:r>
                    <a:r>
                      <a:rPr lang="en-US" altLang="ko-KR" sz="1200" b="1" i="0">
                        <a:solidFill>
                          <a:schemeClr val="accent1"/>
                        </a:solidFill>
                        <a:effectLst/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rPr>
                      <a:t>ensor</a:t>
                    </a:r>
                    <a:endParaRPr lang="ko-KR" altLang="en-US" sz="1200" b="1">
                      <a:solidFill>
                        <a:schemeClr val="accent1"/>
                      </a:solidFill>
                      <a:latin typeface="한컴 말랑말랑 Bold" panose="020F0803000000000000" pitchFamily="50" charset="-127"/>
                      <a:ea typeface="한컴 말랑말랑 Bold" panose="020F0803000000000000" pitchFamily="50" charset="-127"/>
                    </a:endParaRPr>
                  </a:p>
                </p:txBody>
              </p:sp>
            </p:grpSp>
          </p:grpSp>
        </p:grpSp>
        <p:sp>
          <p:nvSpPr>
            <p:cNvPr id="279" name="사각형: 둥근 모서리 41"/>
            <p:cNvSpPr/>
            <p:nvPr/>
          </p:nvSpPr>
          <p:spPr>
            <a:xfrm>
              <a:off x="5889505" y="914158"/>
              <a:ext cx="5098179" cy="396000"/>
            </a:xfrm>
            <a:prstGeom prst="roundRect">
              <a:avLst>
                <a:gd name="adj" fmla="val 16667"/>
              </a:avLst>
            </a:prstGeom>
            <a:solidFill>
              <a:srgbClr val="6C9F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ko-KR" altLang="en-US" b="1" dirty="0">
                  <a:solidFill>
                    <a:srgbClr val="FBFBE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자동관리 공정 기능</a:t>
              </a:r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44470DE-0B84-587F-E67E-1DE9C478DB08}"/>
              </a:ext>
            </a:extLst>
          </p:cNvPr>
          <p:cNvCxnSpPr>
            <a:cxnSpLocks/>
            <a:endCxn id="236" idx="1"/>
          </p:cNvCxnSpPr>
          <p:nvPr/>
        </p:nvCxnSpPr>
        <p:spPr>
          <a:xfrm rot="5400000" flipH="1" flipV="1">
            <a:off x="2897636" y="3086304"/>
            <a:ext cx="688564" cy="47580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20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그림 1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185114" cy="6857999"/>
          </a:xfrm>
          <a:prstGeom prst="rect">
            <a:avLst/>
          </a:prstGeom>
          <a:noFill/>
          <a:effectLst/>
        </p:spPr>
      </p:pic>
      <p:sp>
        <p:nvSpPr>
          <p:cNvPr id="157" name="자유형: 도형 156"/>
          <p:cNvSpPr/>
          <p:nvPr/>
        </p:nvSpPr>
        <p:spPr>
          <a:xfrm>
            <a:off x="4802694" y="-31749"/>
            <a:ext cx="7410471" cy="6974417"/>
          </a:xfrm>
          <a:custGeom>
            <a:avLst/>
            <a:gdLst>
              <a:gd name="connsiteX0" fmla="*/ 2123 w 8257138"/>
              <a:gd name="connsiteY0" fmla="*/ 6858003 h 6873884"/>
              <a:gd name="connsiteX1" fmla="*/ 2593272 w 8257138"/>
              <a:gd name="connsiteY1" fmla="*/ 3 h 6873884"/>
              <a:gd name="connsiteX2" fmla="*/ 8235957 w 8257138"/>
              <a:gd name="connsiteY2" fmla="*/ 5292 h 6873884"/>
              <a:gd name="connsiteX3" fmla="*/ 8257124 w 8257138"/>
              <a:gd name="connsiteY3" fmla="*/ 6873875 h 6873884"/>
              <a:gd name="connsiteX4" fmla="*/ 2123 w 8257138"/>
              <a:gd name="connsiteY4" fmla="*/ 6858003 h 687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7138" h="6873884">
                <a:moveTo>
                  <a:pt x="2123" y="6858003"/>
                </a:moveTo>
                <a:lnTo>
                  <a:pt x="2593272" y="3"/>
                </a:lnTo>
                <a:lnTo>
                  <a:pt x="8235957" y="5292"/>
                </a:lnTo>
                <a:lnTo>
                  <a:pt x="8257124" y="6873875"/>
                </a:lnTo>
                <a:lnTo>
                  <a:pt x="2123" y="6858003"/>
                </a:lnTo>
                <a:close/>
              </a:path>
            </a:pathLst>
          </a:custGeom>
          <a:solidFill>
            <a:srgbClr val="C2C09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5725" latinLnBrk="0">
              <a:defRPr/>
            </a:pPr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61" name="사각형: 둥근 모서리 160"/>
          <p:cNvSpPr/>
          <p:nvPr/>
        </p:nvSpPr>
        <p:spPr>
          <a:xfrm>
            <a:off x="7118053" y="753986"/>
            <a:ext cx="4692945" cy="953458"/>
          </a:xfrm>
          <a:prstGeom prst="roundRect">
            <a:avLst>
              <a:gd name="adj" fmla="val 16667"/>
            </a:avLst>
          </a:prstGeom>
          <a:solidFill>
            <a:srgbClr val="E1DFB1">
              <a:alpha val="100000"/>
            </a:srgbClr>
          </a:solidFill>
          <a:ln w="38100" cap="flat" cmpd="sng" algn="ctr">
            <a:solidFill>
              <a:srgbClr val="D4D29F">
                <a:alpha val="100000"/>
              </a:srgbClr>
            </a:solidFill>
            <a:prstDash val="solid"/>
            <a:miter/>
          </a:ln>
          <a:effectLst/>
        </p:spPr>
        <p:txBody>
          <a:bodyPr lIns="0" rIns="180022" anchor="ctr"/>
          <a:lstStyle/>
          <a:p>
            <a:pPr marL="85725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0" i="0" u="none" strike="noStrike" kern="0" cap="none" spc="0" normalizeH="0" baseline="0">
                <a:solidFill>
                  <a:srgbClr val="B7B55B"/>
                </a:solidFill>
                <a:latin typeface="한컴 말랑말랑 Bold"/>
                <a:ea typeface="한컴 말랑말랑 Bold"/>
              </a:rPr>
              <a:t>시연 영상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FFE40-09C3-736F-7B34-C04F7A672401}"/>
              </a:ext>
            </a:extLst>
          </p:cNvPr>
          <p:cNvSpPr txBox="1"/>
          <p:nvPr/>
        </p:nvSpPr>
        <p:spPr>
          <a:xfrm>
            <a:off x="6517067" y="2356399"/>
            <a:ext cx="589491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1. </a:t>
            </a:r>
            <a:r>
              <a:rPr lang="ko-KR" altLang="en-US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제품 시연 영상</a:t>
            </a:r>
            <a:endParaRPr lang="en-US" altLang="ko-KR" sz="4500" dirty="0">
              <a:solidFill>
                <a:srgbClr val="6E6D4F"/>
              </a:solidFill>
              <a:latin typeface="한컴 말랑말랑 Bold"/>
              <a:ea typeface="한컴 말랑말랑 Bold"/>
            </a:endParaRPr>
          </a:p>
        </p:txBody>
      </p:sp>
    </p:spTree>
    <p:extLst>
      <p:ext uri="{BB962C8B-B14F-4D97-AF65-F5344CB8AC3E}">
        <p14:creationId xmlns:p14="http://schemas.microsoft.com/office/powerpoint/2010/main" val="270943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제품 시연 영상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B26669-82E9-D50C-F0D6-FFB6C962C8A8}"/>
              </a:ext>
            </a:extLst>
          </p:cNvPr>
          <p:cNvGrpSpPr/>
          <p:nvPr/>
        </p:nvGrpSpPr>
        <p:grpSpPr>
          <a:xfrm>
            <a:off x="1589657" y="1257323"/>
            <a:ext cx="8580709" cy="5196800"/>
            <a:chOff x="1589657" y="1257323"/>
            <a:chExt cx="8580709" cy="5196800"/>
          </a:xfrm>
        </p:grpSpPr>
        <p:sp>
          <p:nvSpPr>
            <p:cNvPr id="5" name="TextBox 4">
              <a:hlinkClick r:id="rId3"/>
              <a:extLst>
                <a:ext uri="{FF2B5EF4-FFF2-40B4-BE49-F238E27FC236}">
                  <a16:creationId xmlns:a16="http://schemas.microsoft.com/office/drawing/2014/main" id="{D436AC05-5F7D-C476-2A01-A6063F229EA7}"/>
                </a:ext>
              </a:extLst>
            </p:cNvPr>
            <p:cNvSpPr txBox="1"/>
            <p:nvPr/>
          </p:nvSpPr>
          <p:spPr>
            <a:xfrm>
              <a:off x="1922997" y="1257323"/>
              <a:ext cx="72802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hlinkClick r:id="rId3"/>
                </a:rPr>
                <a:t>인공지능사관학교</a:t>
              </a:r>
              <a:r>
                <a:rPr lang="en-US" altLang="ko-KR" dirty="0">
                  <a:hlinkClick r:id="rId3"/>
                </a:rPr>
                <a:t>_</a:t>
              </a:r>
              <a:r>
                <a:rPr lang="ko-KR" altLang="en-US" dirty="0">
                  <a:hlinkClick r:id="rId3"/>
                </a:rPr>
                <a:t>핵심역량프로젝트</a:t>
              </a:r>
              <a:r>
                <a:rPr lang="en-US" altLang="ko-KR" dirty="0">
                  <a:hlinkClick r:id="rId3"/>
                </a:rPr>
                <a:t>(</a:t>
              </a:r>
              <a:r>
                <a:rPr lang="ko-KR" altLang="en-US" dirty="0">
                  <a:hlinkClick r:id="rId3"/>
                </a:rPr>
                <a:t>시연영상</a:t>
              </a:r>
              <a:r>
                <a:rPr lang="en-US" altLang="ko-KR" dirty="0">
                  <a:hlinkClick r:id="rId3"/>
                </a:rPr>
                <a:t>) - YouTube</a:t>
              </a:r>
              <a:endParaRPr lang="ko-KR" altLang="en-US" dirty="0"/>
            </a:p>
          </p:txBody>
        </p:sp>
        <p:pic>
          <p:nvPicPr>
            <p:cNvPr id="7" name="그림 6">
              <a:hlinkClick r:id="rId3"/>
              <a:extLst>
                <a:ext uri="{FF2B5EF4-FFF2-40B4-BE49-F238E27FC236}">
                  <a16:creationId xmlns:a16="http://schemas.microsoft.com/office/drawing/2014/main" id="{00CFBA2C-AD3C-41F3-8913-793B907BE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9657" y="1626655"/>
              <a:ext cx="8580709" cy="482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038113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9110"/>
            <a:ext cx="8595275" cy="6876220"/>
          </a:xfrm>
          <a:prstGeom prst="rect">
            <a:avLst/>
          </a:prstGeom>
          <a:noFill/>
          <a:effectLst/>
        </p:spPr>
      </p:pic>
      <p:sp>
        <p:nvSpPr>
          <p:cNvPr id="157" name="자유형: 도형 156"/>
          <p:cNvSpPr/>
          <p:nvPr/>
        </p:nvSpPr>
        <p:spPr>
          <a:xfrm>
            <a:off x="4802694" y="-31749"/>
            <a:ext cx="7410471" cy="6974417"/>
          </a:xfrm>
          <a:custGeom>
            <a:avLst/>
            <a:gdLst>
              <a:gd name="connsiteX0" fmla="*/ 2123 w 8257138"/>
              <a:gd name="connsiteY0" fmla="*/ 6858003 h 6873884"/>
              <a:gd name="connsiteX1" fmla="*/ 2593272 w 8257138"/>
              <a:gd name="connsiteY1" fmla="*/ 3 h 6873884"/>
              <a:gd name="connsiteX2" fmla="*/ 8235957 w 8257138"/>
              <a:gd name="connsiteY2" fmla="*/ 5292 h 6873884"/>
              <a:gd name="connsiteX3" fmla="*/ 8257124 w 8257138"/>
              <a:gd name="connsiteY3" fmla="*/ 6873875 h 6873884"/>
              <a:gd name="connsiteX4" fmla="*/ 2123 w 8257138"/>
              <a:gd name="connsiteY4" fmla="*/ 6858003 h 687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7138" h="6873884">
                <a:moveTo>
                  <a:pt x="2123" y="6858003"/>
                </a:moveTo>
                <a:lnTo>
                  <a:pt x="2593272" y="3"/>
                </a:lnTo>
                <a:lnTo>
                  <a:pt x="8235957" y="5292"/>
                </a:lnTo>
                <a:lnTo>
                  <a:pt x="8257124" y="6873875"/>
                </a:lnTo>
                <a:lnTo>
                  <a:pt x="2123" y="6858003"/>
                </a:lnTo>
                <a:close/>
              </a:path>
            </a:pathLst>
          </a:custGeom>
          <a:solidFill>
            <a:srgbClr val="C2C09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5725" latinLnBrk="0">
              <a:defRPr/>
            </a:pPr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297084" y="2358135"/>
            <a:ext cx="589491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algn="ctr" latinLnBrk="0">
              <a:buAutoNum type="arabicPeriod"/>
              <a:defRPr/>
            </a:pPr>
            <a:r>
              <a:rPr lang="ko-KR" altLang="en-US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활용 방안</a:t>
            </a:r>
            <a:endParaRPr lang="en-US" altLang="ko-KR" sz="4500" dirty="0">
              <a:solidFill>
                <a:srgbClr val="6E6D4F"/>
              </a:solidFill>
              <a:latin typeface="한컴 말랑말랑 Bold"/>
              <a:ea typeface="한컴 말랑말랑 Bold"/>
            </a:endParaRPr>
          </a:p>
          <a:p>
            <a:pPr algn="ctr" latinLnBrk="0">
              <a:defRPr/>
            </a:pPr>
            <a:endParaRPr lang="en-US" altLang="ko-KR" sz="4500" dirty="0">
              <a:solidFill>
                <a:srgbClr val="6E6D4F"/>
              </a:solidFill>
              <a:latin typeface="한컴 말랑말랑 Bold"/>
              <a:ea typeface="한컴 말랑말랑 Bold"/>
            </a:endParaRPr>
          </a:p>
          <a:p>
            <a:pPr algn="ctr" latinLnBrk="0">
              <a:defRPr/>
            </a:pPr>
            <a:r>
              <a:rPr lang="en-US" altLang="ko-KR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2.   </a:t>
            </a:r>
            <a:r>
              <a:rPr lang="ko-KR" altLang="en-US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개발 환경</a:t>
            </a:r>
          </a:p>
        </p:txBody>
      </p:sp>
      <p:sp>
        <p:nvSpPr>
          <p:cNvPr id="161" name="사각형: 둥근 모서리 160"/>
          <p:cNvSpPr/>
          <p:nvPr/>
        </p:nvSpPr>
        <p:spPr>
          <a:xfrm>
            <a:off x="7118053" y="753986"/>
            <a:ext cx="4692945" cy="953458"/>
          </a:xfrm>
          <a:prstGeom prst="roundRect">
            <a:avLst>
              <a:gd name="adj" fmla="val 16667"/>
            </a:avLst>
          </a:prstGeom>
          <a:solidFill>
            <a:srgbClr val="E1DFB1">
              <a:alpha val="100000"/>
            </a:srgbClr>
          </a:solidFill>
          <a:ln w="38100" cap="flat" cmpd="sng" algn="ctr">
            <a:solidFill>
              <a:srgbClr val="D4D29F">
                <a:alpha val="100000"/>
              </a:srgbClr>
            </a:solidFill>
            <a:prstDash val="solid"/>
            <a:miter/>
          </a:ln>
          <a:effectLst/>
        </p:spPr>
        <p:txBody>
          <a:bodyPr lIns="0" rIns="180022" anchor="ctr"/>
          <a:lstStyle/>
          <a:p>
            <a:pPr marL="85725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0" i="0" u="none" strike="noStrike" kern="0" cap="none" spc="0" normalizeH="0" baseline="0">
                <a:solidFill>
                  <a:srgbClr val="B7B55B"/>
                </a:solidFill>
                <a:latin typeface="한컴 말랑말랑 Bold"/>
                <a:ea typeface="한컴 말랑말랑 Bold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81745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활용 방안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62D4F-A93F-0367-2A38-706DF46C2F79}"/>
              </a:ext>
            </a:extLst>
          </p:cNvPr>
          <p:cNvSpPr txBox="1"/>
          <p:nvPr/>
        </p:nvSpPr>
        <p:spPr>
          <a:xfrm>
            <a:off x="2062355" y="5760884"/>
            <a:ext cx="825867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출처 </a:t>
            </a:r>
            <a:r>
              <a:rPr lang="en-US" altLang="ko-KR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WWF</a:t>
            </a:r>
            <a:endParaRPr lang="ko-KR" altLang="en-US" sz="1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DD198F-449A-E28A-8AC5-FFF349DC9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355" y="1456722"/>
            <a:ext cx="8067290" cy="42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5321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활용 방안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147" name="TextBox 146"/>
          <p:cNvSpPr txBox="1"/>
          <p:nvPr/>
        </p:nvSpPr>
        <p:spPr>
          <a:xfrm>
            <a:off x="6549424" y="3675147"/>
            <a:ext cx="478547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100" u="sng" dirty="0">
                <a:solidFill>
                  <a:srgbClr val="FF0000"/>
                </a:solidFill>
                <a:latin typeface="한컴 말랑말랑 Bold"/>
                <a:ea typeface="한컴 말랑말랑 Bold"/>
              </a:rPr>
              <a:t>일상에서 일회용 플라스틱</a:t>
            </a:r>
            <a:r>
              <a:rPr lang="ko-KR" altLang="en-US" sz="3100" dirty="0">
                <a:solidFill>
                  <a:srgbClr val="FF0000"/>
                </a:solidFill>
                <a:latin typeface="한컴 말랑말랑 Bold"/>
                <a:ea typeface="한컴 말랑말랑 Bold"/>
              </a:rPr>
              <a:t>  </a:t>
            </a:r>
            <a:r>
              <a:rPr lang="ko-KR" altLang="en-US" sz="3100" b="1" dirty="0">
                <a:solidFill>
                  <a:srgbClr val="FF0000"/>
                </a:solidFill>
                <a:latin typeface="한컴 말랑말랑 Bold"/>
                <a:ea typeface="한컴 말랑말랑 Bold"/>
              </a:rPr>
              <a:t>↓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549424" y="3040477"/>
            <a:ext cx="478547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100" b="0" i="0" u="sng" strike="noStrike" kern="1200" cap="none" spc="0" normalizeH="0" baseline="0" dirty="0">
                <a:solidFill>
                  <a:srgbClr val="008000"/>
                </a:solidFill>
                <a:latin typeface="한컴 말랑말랑 Bold"/>
                <a:ea typeface="한컴 말랑말랑 Bold"/>
              </a:rPr>
              <a:t>일상에서 환경 보호에 도움 </a:t>
            </a:r>
            <a:r>
              <a:rPr kumimoji="0" lang="ko-KR" altLang="en-US" sz="3100" b="1" i="0" u="none" strike="noStrike" kern="1200" cap="none" spc="0" normalizeH="0" baseline="0" dirty="0">
                <a:solidFill>
                  <a:srgbClr val="008000"/>
                </a:solidFill>
                <a:latin typeface="한컴 말랑말랑 Bold"/>
                <a:ea typeface="한컴 말랑말랑 Bold"/>
              </a:rPr>
              <a:t>↑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CE188D39-ECDB-DD00-8627-6C77880E8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800" y="2087029"/>
            <a:ext cx="4785778" cy="3187508"/>
          </a:xfrm>
          <a:prstGeom prst="rect">
            <a:avLst/>
          </a:prstGeom>
          <a:solidFill>
            <a:srgbClr val="CCC879">
              <a:alpha val="100000"/>
            </a:srgbClr>
          </a:solidFill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790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6E6D4F"/>
                </a:solidFill>
                <a:effectLst/>
                <a:uLnTx/>
                <a:uFillTx/>
                <a:latin typeface="한컴 말랑말랑 Bold"/>
                <a:ea typeface="한컴 말랑말랑 Bold"/>
                <a:cs typeface="+mn-cs"/>
              </a:rPr>
              <a:t>개발 환경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148" name="TextBox 147"/>
          <p:cNvSpPr txBox="1"/>
          <p:nvPr/>
        </p:nvSpPr>
        <p:spPr>
          <a:xfrm>
            <a:off x="1232532" y="1606924"/>
            <a:ext cx="1013419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100" b="0" i="0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한컴 말랑말랑 Bold"/>
                <a:ea typeface="한컴 말랑말랑 Bold"/>
                <a:cs typeface="+mn-cs"/>
              </a:rPr>
              <a:t>WEB</a:t>
            </a:r>
            <a:endParaRPr kumimoji="0" lang="ko-KR" altLang="en-US" sz="3100" b="1" i="0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한컴 말랑말랑 Bold"/>
              <a:ea typeface="한컴 말랑말랑 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E541C-ED4F-2D90-91D7-C50FAA4F8520}"/>
              </a:ext>
            </a:extLst>
          </p:cNvPr>
          <p:cNvSpPr txBox="1"/>
          <p:nvPr/>
        </p:nvSpPr>
        <p:spPr>
          <a:xfrm>
            <a:off x="1272448" y="3171337"/>
            <a:ext cx="742640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100" b="0" i="0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한컴 말랑말랑 Bold"/>
                <a:ea typeface="한컴 말랑말랑 Bold"/>
                <a:cs typeface="+mn-cs"/>
              </a:rPr>
              <a:t>IoT</a:t>
            </a:r>
            <a:endParaRPr kumimoji="0" lang="ko-KR" altLang="en-US" sz="3100" b="1" i="0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한컴 말랑말랑 Bold"/>
              <a:ea typeface="한컴 말랑말랑 Bol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7E5F9-5D11-904B-6BEA-A47887922C73}"/>
              </a:ext>
            </a:extLst>
          </p:cNvPr>
          <p:cNvSpPr txBox="1"/>
          <p:nvPr/>
        </p:nvSpPr>
        <p:spPr>
          <a:xfrm>
            <a:off x="1272448" y="4661533"/>
            <a:ext cx="708848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1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한컴 말랑말랑 Bold"/>
                <a:ea typeface="한컴 말랑말랑 Bold"/>
                <a:cs typeface="+mn-cs"/>
              </a:rPr>
              <a:t>DB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한컴 말랑말랑 Bold"/>
              <a:ea typeface="한컴 말랑말랑 Bold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F420A7-D301-BCBC-8955-7CF34AB0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68" y="1619380"/>
            <a:ext cx="1187656" cy="1187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9685F1-3F3E-1616-8870-0B6460335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12" y="1616085"/>
            <a:ext cx="1188000" cy="118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D177D4-06FA-F607-26B9-6B07B8429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668" y="1616085"/>
            <a:ext cx="1188000" cy="1188000"/>
          </a:xfrm>
          <a:prstGeom prst="rect">
            <a:avLst/>
          </a:prstGeom>
        </p:spPr>
      </p:pic>
      <p:pic>
        <p:nvPicPr>
          <p:cNvPr id="1030" name="Picture 6" descr="AJAX">
            <a:extLst>
              <a:ext uri="{FF2B5EF4-FFF2-40B4-BE49-F238E27FC236}">
                <a16:creationId xmlns:a16="http://schemas.microsoft.com/office/drawing/2014/main" id="{C1297384-AA3B-165E-386C-BDBCECC0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217" y="1610310"/>
            <a:ext cx="2338434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ask] #1 Flask 시작하기 with MAC">
            <a:extLst>
              <a:ext uri="{FF2B5EF4-FFF2-40B4-BE49-F238E27FC236}">
                <a16:creationId xmlns:a16="http://schemas.microsoft.com/office/drawing/2014/main" id="{B2B919FF-01B4-F3BE-8C61-4B1431EA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391" y="1671524"/>
            <a:ext cx="2123853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and install Arduino IDE – Arduino Help Center">
            <a:extLst>
              <a:ext uri="{FF2B5EF4-FFF2-40B4-BE49-F238E27FC236}">
                <a16:creationId xmlns:a16="http://schemas.microsoft.com/office/drawing/2014/main" id="{79D1E017-67FB-1215-D875-2A2C12BF9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07" y="3156923"/>
            <a:ext cx="1550709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155D5D-ECAD-7806-FB82-25C4840172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332" y="3157928"/>
            <a:ext cx="1188000" cy="1188000"/>
          </a:xfrm>
          <a:prstGeom prst="rect">
            <a:avLst/>
          </a:prstGeom>
        </p:spPr>
      </p:pic>
      <p:pic>
        <p:nvPicPr>
          <p:cNvPr id="17" name="Picture 10" descr="Flask] #1 Flask 시작하기 with MAC">
            <a:extLst>
              <a:ext uri="{FF2B5EF4-FFF2-40B4-BE49-F238E27FC236}">
                <a16:creationId xmlns:a16="http://schemas.microsoft.com/office/drawing/2014/main" id="{4D1FA99A-C3CD-A09F-0911-AEACFCB4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219" y="3138086"/>
            <a:ext cx="2123853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0A527D-A193-04DC-BABC-0E01CD86A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2624" y="4721955"/>
            <a:ext cx="1188000" cy="1188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71A117-6C87-3ABC-59D5-3809DAE12992}"/>
              </a:ext>
            </a:extLst>
          </p:cNvPr>
          <p:cNvCxnSpPr/>
          <p:nvPr/>
        </p:nvCxnSpPr>
        <p:spPr>
          <a:xfrm>
            <a:off x="1345747" y="2967135"/>
            <a:ext cx="9403118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0C6975C-AE6D-16C7-FF0B-BD8647B8DE08}"/>
              </a:ext>
            </a:extLst>
          </p:cNvPr>
          <p:cNvCxnSpPr/>
          <p:nvPr/>
        </p:nvCxnSpPr>
        <p:spPr>
          <a:xfrm>
            <a:off x="1345747" y="4488025"/>
            <a:ext cx="9403118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94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참고자료</a:t>
            </a:r>
            <a:r>
              <a:rPr lang="en-US" altLang="ko-KR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 / </a:t>
            </a: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사용기술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B7B23-3FE8-F07C-AB64-C8084B7173D4}"/>
              </a:ext>
            </a:extLst>
          </p:cNvPr>
          <p:cNvSpPr txBox="1"/>
          <p:nvPr/>
        </p:nvSpPr>
        <p:spPr>
          <a:xfrm>
            <a:off x="1232532" y="1681576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http://www.ikbc.co.kr/article/view/kbc202307080038</a:t>
            </a:r>
            <a:endParaRPr lang="ko-KR" altLang="en-US" dirty="0">
              <a:solidFill>
                <a:srgbClr val="6E6D4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275C0-20CD-4D0C-910A-64D56A0F27E5}"/>
              </a:ext>
            </a:extLst>
          </p:cNvPr>
          <p:cNvSpPr txBox="1"/>
          <p:nvPr/>
        </p:nvSpPr>
        <p:spPr>
          <a:xfrm>
            <a:off x="1229048" y="213646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https://www.businesspost.co.kr/BP?command=article_view&amp;num=304004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1627B-4A18-AE01-5F97-8DF8B3B9C339}"/>
              </a:ext>
            </a:extLst>
          </p:cNvPr>
          <p:cNvSpPr txBox="1"/>
          <p:nvPr/>
        </p:nvSpPr>
        <p:spPr>
          <a:xfrm>
            <a:off x="1229048" y="2682328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https://cpoint.or.kr/netzero/entGuide/nv_entGuideList.do?p_incntvCd=I0006&amp;currentPageNo=1&amp;incntvCd=I0006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4C6E73-AE6A-72A7-5C0F-302AC6DB98CA}"/>
              </a:ext>
            </a:extLst>
          </p:cNvPr>
          <p:cNvSpPr txBox="1"/>
          <p:nvPr/>
        </p:nvSpPr>
        <p:spPr>
          <a:xfrm>
            <a:off x="7326602" y="2881106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회로도</a:t>
            </a:r>
            <a:endParaRPr lang="en-US" altLang="ko-KR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https://fritzing.org/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E51CF-6017-31EE-178C-41D0D98D3784}"/>
              </a:ext>
            </a:extLst>
          </p:cNvPr>
          <p:cNvSpPr txBox="1"/>
          <p:nvPr/>
        </p:nvSpPr>
        <p:spPr>
          <a:xfrm>
            <a:off x="1229048" y="1390257"/>
            <a:ext cx="46310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지구온난화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플라스틱 관련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2FEA80-FC11-8298-3351-8A8859657984}"/>
              </a:ext>
            </a:extLst>
          </p:cNvPr>
          <p:cNvSpPr txBox="1"/>
          <p:nvPr/>
        </p:nvSpPr>
        <p:spPr>
          <a:xfrm>
            <a:off x="1229048" y="351349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http://kfem.or.kr/?p=226727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58E76-62D2-E279-997A-83920AF88393}"/>
              </a:ext>
            </a:extLst>
          </p:cNvPr>
          <p:cNvSpPr txBox="1"/>
          <p:nvPr/>
        </p:nvSpPr>
        <p:spPr>
          <a:xfrm>
            <a:off x="7326602" y="1385525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dirty="0">
                <a:latin typeface="한컴 말랑말랑 Bold"/>
                <a:ea typeface="한컴 말랑말랑 Bold"/>
              </a:rPr>
              <a:t>사용기술</a:t>
            </a:r>
            <a:endParaRPr lang="en-US" altLang="ko-KR" sz="1800" kern="0" dirty="0">
              <a:latin typeface="한컴 말랑말랑 Bold"/>
              <a:ea typeface="한컴 말랑말랑 Bold"/>
            </a:endParaRPr>
          </a:p>
          <a:p>
            <a:r>
              <a:rPr lang="en-US" altLang="ko-KR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Front end</a:t>
            </a:r>
            <a:r>
              <a:rPr lang="ko-KR" altLang="en-US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: HTML, CSS</a:t>
            </a:r>
          </a:p>
          <a:p>
            <a:r>
              <a:rPr lang="en-US" altLang="ko-KR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Back end</a:t>
            </a:r>
            <a:r>
              <a:rPr lang="ko-KR" altLang="en-US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: Flask, Python</a:t>
            </a:r>
          </a:p>
          <a:p>
            <a:r>
              <a:rPr lang="en-US" altLang="ko-KR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IoT : Arduino</a:t>
            </a:r>
          </a:p>
          <a:p>
            <a:r>
              <a:rPr lang="en-US" altLang="ko-KR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DB : MySQL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1E2DA-9F5D-39E3-1013-A41F4AB4DC50}"/>
              </a:ext>
            </a:extLst>
          </p:cNvPr>
          <p:cNvSpPr txBox="1"/>
          <p:nvPr/>
        </p:nvSpPr>
        <p:spPr>
          <a:xfrm>
            <a:off x="7326602" y="37501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https://www.flaticon.com/kr/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37ED7-B7F9-ACA4-A3A9-D09CE558A6AE}"/>
              </a:ext>
            </a:extLst>
          </p:cNvPr>
          <p:cNvSpPr txBox="1"/>
          <p:nvPr/>
        </p:nvSpPr>
        <p:spPr>
          <a:xfrm>
            <a:off x="7330086" y="3475444"/>
            <a:ext cx="46310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아이콘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F3430-556B-1606-4440-5F4350F8B3F2}"/>
              </a:ext>
            </a:extLst>
          </p:cNvPr>
          <p:cNvSpPr txBox="1"/>
          <p:nvPr/>
        </p:nvSpPr>
        <p:spPr>
          <a:xfrm>
            <a:off x="7333570" y="4916343"/>
            <a:ext cx="6708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https://app.diagrams.net/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DC07D-C1E5-86E0-167A-26D1748E5736}"/>
              </a:ext>
            </a:extLst>
          </p:cNvPr>
          <p:cNvSpPr txBox="1"/>
          <p:nvPr/>
        </p:nvSpPr>
        <p:spPr>
          <a:xfrm>
            <a:off x="7326602" y="4609646"/>
            <a:ext cx="46310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다이어그램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258A1B-C590-6B98-3183-394EFB2DE1E3}"/>
              </a:ext>
            </a:extLst>
          </p:cNvPr>
          <p:cNvSpPr txBox="1"/>
          <p:nvPr/>
        </p:nvSpPr>
        <p:spPr>
          <a:xfrm>
            <a:off x="7326602" y="5259870"/>
            <a:ext cx="7019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https://aquerytool.com/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B27F3-3CA6-095B-1ECE-BAD4620AAD4C}"/>
              </a:ext>
            </a:extLst>
          </p:cNvPr>
          <p:cNvSpPr txBox="1"/>
          <p:nvPr/>
        </p:nvSpPr>
        <p:spPr>
          <a:xfrm>
            <a:off x="1229048" y="3868887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https://www.chosun.com/international/international_general/2023/07/14/SNMP7NUB2JCXDORZAW7QNJV2TY/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F95E6-D3FD-D9C6-C42A-9CDB0B3D1C25}"/>
              </a:ext>
            </a:extLst>
          </p:cNvPr>
          <p:cNvSpPr txBox="1"/>
          <p:nvPr/>
        </p:nvSpPr>
        <p:spPr>
          <a:xfrm>
            <a:off x="1229048" y="4683426"/>
            <a:ext cx="6090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https://www.greenpeace.org/korea/update/25806/report-disposable-korea-ver2-results/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D9217C-A1B6-B275-D3AD-FB63D651B518}"/>
              </a:ext>
            </a:extLst>
          </p:cNvPr>
          <p:cNvSpPr txBox="1"/>
          <p:nvPr/>
        </p:nvSpPr>
        <p:spPr>
          <a:xfrm>
            <a:off x="1229048" y="5265952"/>
            <a:ext cx="6090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https://www.bbc.com/korean/news-58155013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8F950-6F28-558F-4E51-80D870FDBB65}"/>
              </a:ext>
            </a:extLst>
          </p:cNvPr>
          <p:cNvSpPr txBox="1"/>
          <p:nvPr/>
        </p:nvSpPr>
        <p:spPr>
          <a:xfrm>
            <a:off x="7319634" y="4036114"/>
            <a:ext cx="3754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http://www.elifetimes.co.kr/news/articleView.html?idxno=15986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8EE9A-D704-0E0E-51DB-D3AC4545094F}"/>
              </a:ext>
            </a:extLst>
          </p:cNvPr>
          <p:cNvSpPr txBox="1"/>
          <p:nvPr/>
        </p:nvSpPr>
        <p:spPr>
          <a:xfrm>
            <a:off x="1229048" y="5566986"/>
            <a:ext cx="6090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E6D4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https://www.wwfkorea.or.kr/bbs/board.php?bo_table=press_release&amp;wr_id=154</a:t>
            </a:r>
            <a:endParaRPr lang="ko-KR" altLang="en-US" dirty="0">
              <a:solidFill>
                <a:srgbClr val="6E6D4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145" name="TextBox 144"/>
          <p:cNvSpPr txBox="1"/>
          <p:nvPr/>
        </p:nvSpPr>
        <p:spPr>
          <a:xfrm>
            <a:off x="4997659" y="759246"/>
            <a:ext cx="23389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1" i="0" u="none" strike="noStrike" kern="1200" cap="none" spc="0" normalizeH="0" baseline="0" dirty="0">
                <a:solidFill>
                  <a:srgbClr val="68662B"/>
                </a:solidFill>
                <a:effectLst/>
                <a:latin typeface="한컴 말랑말랑 Bold"/>
                <a:ea typeface="한컴 말랑말랑 Bold"/>
              </a:rPr>
              <a:t>팀원 소개 </a:t>
            </a:r>
            <a:endParaRPr kumimoji="0" lang="ko-KR" altLang="en-US" sz="4400" b="1" i="0" u="none" strike="noStrike" kern="1200" cap="none" spc="0" normalizeH="0" baseline="0" dirty="0">
              <a:solidFill>
                <a:srgbClr val="68662B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80" name="사각형: 둥근 모서리 279"/>
          <p:cNvSpPr/>
          <p:nvPr/>
        </p:nvSpPr>
        <p:spPr>
          <a:xfrm>
            <a:off x="444502" y="1822639"/>
            <a:ext cx="2739725" cy="45508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rnd">
            <a:solidFill>
              <a:schemeClr val="dk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5725" latinLnBrk="0">
              <a:defRPr/>
            </a:pPr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1194192" y="4378670"/>
            <a:ext cx="11993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000" dirty="0" err="1">
                <a:solidFill>
                  <a:srgbClr val="68662B"/>
                </a:solidFill>
                <a:latin typeface="한컴 말랑말랑 Bold"/>
                <a:ea typeface="한컴 말랑말랑 Bold"/>
              </a:rPr>
              <a:t>이관영</a:t>
            </a:r>
            <a:endParaRPr lang="ko-KR" altLang="en-US" sz="3000" dirty="0">
              <a:solidFill>
                <a:srgbClr val="68662B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87" name="사각형: 둥근 모서리 286"/>
          <p:cNvSpPr/>
          <p:nvPr/>
        </p:nvSpPr>
        <p:spPr>
          <a:xfrm>
            <a:off x="3356275" y="1822639"/>
            <a:ext cx="2739725" cy="45508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rnd" cmpd="sng" algn="ctr">
            <a:solidFill>
              <a:schemeClr val="dk1"/>
            </a:solidFill>
            <a:prstDash val="solid"/>
            <a:miter/>
          </a:ln>
          <a:effectLst/>
        </p:spPr>
        <p:txBody>
          <a:bodyPr anchor="ctr"/>
          <a:lstStyle/>
          <a:p>
            <a:pPr marL="85725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500" b="0" i="0" u="none" strike="noStrike" kern="0" cap="none" spc="0" normalizeH="0" baseline="0" dirty="0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4137674" y="4374436"/>
            <a:ext cx="11769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dirty="0" err="1">
                <a:solidFill>
                  <a:srgbClr val="68662B"/>
                </a:solidFill>
                <a:latin typeface="한컴 말랑말랑 Bold"/>
                <a:ea typeface="한컴 말랑말랑 Bold"/>
              </a:rPr>
              <a:t>박지균</a:t>
            </a:r>
            <a:endParaRPr kumimoji="0" lang="ko-KR" altLang="en-US" sz="3000" b="0" i="0" u="none" strike="noStrike" kern="1200" cap="none" spc="0" normalizeH="0" baseline="0" dirty="0">
              <a:solidFill>
                <a:srgbClr val="68662B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305" name="사각형: 둥근 모서리 304"/>
          <p:cNvSpPr/>
          <p:nvPr/>
        </p:nvSpPr>
        <p:spPr>
          <a:xfrm>
            <a:off x="6244168" y="1822639"/>
            <a:ext cx="2739725" cy="45508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rnd" cmpd="sng" algn="ctr">
            <a:solidFill>
              <a:schemeClr val="dk1"/>
            </a:solidFill>
            <a:prstDash val="solid"/>
            <a:miter/>
          </a:ln>
          <a:effectLst/>
        </p:spPr>
        <p:txBody>
          <a:bodyPr anchor="ctr"/>
          <a:lstStyle/>
          <a:p>
            <a:pPr marL="85725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500" b="0" i="0" u="none" strike="noStrike" kern="0" cap="none" spc="0" normalizeH="0" baseline="0" dirty="0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005079" y="4379145"/>
            <a:ext cx="11769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 dirty="0" err="1">
                <a:solidFill>
                  <a:srgbClr val="68662B"/>
                </a:solidFill>
                <a:latin typeface="한컴 말랑말랑 Bold"/>
                <a:ea typeface="한컴 말랑말랑 Bold"/>
              </a:rPr>
              <a:t>이승언</a:t>
            </a:r>
            <a:endParaRPr kumimoji="0" lang="ko-KR" altLang="en-US" sz="3000" b="0" i="0" u="none" strike="noStrike" kern="1200" cap="none" spc="0" normalizeH="0" baseline="0" dirty="0">
              <a:solidFill>
                <a:srgbClr val="68662B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308" name="사각형: 둥근 모서리 307"/>
          <p:cNvSpPr/>
          <p:nvPr/>
        </p:nvSpPr>
        <p:spPr>
          <a:xfrm>
            <a:off x="9154584" y="1822639"/>
            <a:ext cx="2739725" cy="45508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rnd" cmpd="sng" algn="ctr">
            <a:solidFill>
              <a:schemeClr val="dk1"/>
            </a:solidFill>
            <a:prstDash val="solid"/>
            <a:miter/>
          </a:ln>
          <a:effectLst/>
        </p:spPr>
        <p:txBody>
          <a:bodyPr anchor="ctr"/>
          <a:lstStyle/>
          <a:p>
            <a:pPr marL="85725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500" b="0" i="0" u="none" strike="noStrike" kern="0" cap="none" spc="0" normalizeH="0" baseline="0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9904274" y="4371504"/>
            <a:ext cx="11993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dirty="0" err="1">
                <a:solidFill>
                  <a:srgbClr val="68662B"/>
                </a:solidFill>
                <a:latin typeface="한컴 말랑말랑 Bold"/>
                <a:ea typeface="한컴 말랑말랑 Bold"/>
              </a:rPr>
              <a:t>황다빈</a:t>
            </a:r>
            <a:endParaRPr kumimoji="0" lang="ko-KR" altLang="en-US" sz="3000" b="0" i="0" u="none" strike="noStrike" kern="1200" cap="none" spc="0" normalizeH="0" baseline="0" dirty="0">
              <a:solidFill>
                <a:srgbClr val="68662B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2B4A6-95A9-585E-895E-52B125BE9464}"/>
              </a:ext>
            </a:extLst>
          </p:cNvPr>
          <p:cNvSpPr txBox="1"/>
          <p:nvPr/>
        </p:nvSpPr>
        <p:spPr>
          <a:xfrm>
            <a:off x="829489" y="4977331"/>
            <a:ext cx="1931426" cy="9079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응용화학과</a:t>
            </a:r>
            <a:endParaRPr lang="en-US" altLang="ko-KR" sz="1600" dirty="0">
              <a:solidFill>
                <a:srgbClr val="68662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Main : PM, Web</a:t>
            </a:r>
          </a:p>
          <a:p>
            <a:pPr algn="ctr"/>
            <a:r>
              <a:rPr lang="en-US" altLang="ko-KR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Sub : DB, Server</a:t>
            </a:r>
            <a:endParaRPr lang="ko-KR" altLang="en-US" dirty="0">
              <a:solidFill>
                <a:srgbClr val="68662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40EC8-C720-6B15-51C7-8C9692181031}"/>
              </a:ext>
            </a:extLst>
          </p:cNvPr>
          <p:cNvSpPr txBox="1"/>
          <p:nvPr/>
        </p:nvSpPr>
        <p:spPr>
          <a:xfrm>
            <a:off x="3642130" y="4973098"/>
            <a:ext cx="2175146" cy="89255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</a:p>
          <a:p>
            <a:pPr algn="ctr"/>
            <a:r>
              <a:rPr lang="en-US" altLang="ko-KR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Main : IoT, </a:t>
            </a:r>
            <a:r>
              <a:rPr lang="ko-KR" altLang="en-US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하드웨어</a:t>
            </a:r>
            <a:endParaRPr lang="en-US" altLang="ko-KR" dirty="0">
              <a:solidFill>
                <a:srgbClr val="68662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Sub : Web</a:t>
            </a:r>
            <a:endParaRPr lang="ko-KR" altLang="en-US" dirty="0">
              <a:solidFill>
                <a:srgbClr val="68662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9AA19-2D7B-A940-E06F-E3568DB77C1C}"/>
              </a:ext>
            </a:extLst>
          </p:cNvPr>
          <p:cNvSpPr txBox="1"/>
          <p:nvPr/>
        </p:nvSpPr>
        <p:spPr>
          <a:xfrm>
            <a:off x="6286390" y="4973098"/>
            <a:ext cx="2655278" cy="9079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드론학과</a:t>
            </a:r>
            <a:endParaRPr lang="en-US" altLang="ko-KR" sz="1600" dirty="0">
              <a:solidFill>
                <a:srgbClr val="68662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Main : IoT </a:t>
            </a:r>
            <a:r>
              <a:rPr lang="ko-KR" altLang="en-US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통신</a:t>
            </a:r>
            <a:r>
              <a:rPr lang="en-US" altLang="ko-KR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하드웨어</a:t>
            </a:r>
            <a:endParaRPr lang="en-US" altLang="ko-KR" dirty="0">
              <a:solidFill>
                <a:srgbClr val="68662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Sub : DB</a:t>
            </a:r>
            <a:endParaRPr lang="ko-KR" altLang="en-US" dirty="0">
              <a:solidFill>
                <a:srgbClr val="68662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215F6-65F7-9991-EBB8-6F74AD5890B4}"/>
              </a:ext>
            </a:extLst>
          </p:cNvPr>
          <p:cNvSpPr txBox="1"/>
          <p:nvPr/>
        </p:nvSpPr>
        <p:spPr>
          <a:xfrm>
            <a:off x="9620542" y="4973097"/>
            <a:ext cx="176682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</a:p>
          <a:p>
            <a:pPr algn="ctr"/>
            <a:r>
              <a:rPr lang="en-US" altLang="ko-KR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Main : DB, </a:t>
            </a:r>
            <a:r>
              <a:rPr lang="ko-KR" altLang="en-US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</a:t>
            </a:r>
            <a:endParaRPr lang="en-US" altLang="ko-KR" dirty="0">
              <a:solidFill>
                <a:srgbClr val="68662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Sub : </a:t>
            </a:r>
            <a:r>
              <a:rPr lang="ko-KR" altLang="en-US" dirty="0">
                <a:solidFill>
                  <a:srgbClr val="68662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산출문서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738BA1-F650-40B9-AEEA-5BD5ADC26EE8}"/>
              </a:ext>
            </a:extLst>
          </p:cNvPr>
          <p:cNvGrpSpPr/>
          <p:nvPr/>
        </p:nvGrpSpPr>
        <p:grpSpPr>
          <a:xfrm>
            <a:off x="6625182" y="2287027"/>
            <a:ext cx="1977694" cy="1977694"/>
            <a:chOff x="3804637" y="3253374"/>
            <a:chExt cx="1977694" cy="197769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EBADA85-5CF0-4172-2140-626EC667B1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637" y="3253374"/>
              <a:ext cx="1977694" cy="1977694"/>
            </a:xfrm>
            <a:prstGeom prst="ellipse">
              <a:avLst/>
            </a:prstGeom>
            <a:solidFill>
              <a:srgbClr val="EBEAD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 algn="ctr" latinLnBrk="0"/>
              <a:endParaRPr lang="ko-KR" altLang="en-US" sz="3500" kern="0">
                <a:solidFill>
                  <a:schemeClr val="dk1"/>
                </a:solidFill>
                <a:latin typeface="나눔바른고딕"/>
                <a:ea typeface="나눔바른고딕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0205DAA-DB1C-84DF-077D-DDF816F2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75" b="97881" l="1412" r="96328">
                          <a14:foregroundMark x1="45480" y1="9110" x2="45480" y2="9110"/>
                          <a14:foregroundMark x1="48588" y1="87500" x2="48588" y2="87500"/>
                          <a14:foregroundMark x1="18079" y1="73941" x2="55932" y2="90890"/>
                          <a14:foregroundMark x1="55932" y1="90890" x2="67797" y2="81780"/>
                          <a14:foregroundMark x1="76271" y1="80932" x2="51977" y2="95763"/>
                          <a14:foregroundMark x1="51977" y1="95763" x2="15819" y2="94492"/>
                          <a14:foregroundMark x1="15819" y1="94492" x2="9322" y2="81356"/>
                          <a14:foregroundMark x1="85876" y1="76907" x2="91243" y2="93220"/>
                          <a14:foregroundMark x1="96328" y1="74576" x2="94915" y2="98093"/>
                          <a14:foregroundMark x1="3672" y1="75212" x2="1412" y2="95763"/>
                        </a14:backgroundRemoval>
                      </a14:imgEffect>
                    </a14:imgLayer>
                  </a14:imgProps>
                </a:ext>
              </a:extLst>
            </a:blip>
            <a:srcRect b="20019"/>
            <a:stretch>
              <a:fillRect/>
            </a:stretch>
          </p:blipFill>
          <p:spPr>
            <a:xfrm>
              <a:off x="3866225" y="3253374"/>
              <a:ext cx="1854518" cy="1977694"/>
            </a:xfrm>
            <a:custGeom>
              <a:avLst/>
              <a:gdLst>
                <a:gd name="connsiteX0" fmla="*/ 927259 w 1854518"/>
                <a:gd name="connsiteY0" fmla="*/ 0 h 1977694"/>
                <a:gd name="connsiteX1" fmla="*/ 1838398 w 1854518"/>
                <a:gd name="connsiteY1" fmla="*/ 603943 h 1977694"/>
                <a:gd name="connsiteX2" fmla="*/ 1854518 w 1854518"/>
                <a:gd name="connsiteY2" fmla="*/ 647988 h 1977694"/>
                <a:gd name="connsiteX3" fmla="*/ 1854518 w 1854518"/>
                <a:gd name="connsiteY3" fmla="*/ 1329707 h 1977694"/>
                <a:gd name="connsiteX4" fmla="*/ 1838398 w 1854518"/>
                <a:gd name="connsiteY4" fmla="*/ 1373751 h 1977694"/>
                <a:gd name="connsiteX5" fmla="*/ 927259 w 1854518"/>
                <a:gd name="connsiteY5" fmla="*/ 1977694 h 1977694"/>
                <a:gd name="connsiteX6" fmla="*/ 16121 w 1854518"/>
                <a:gd name="connsiteY6" fmla="*/ 1373751 h 1977694"/>
                <a:gd name="connsiteX7" fmla="*/ 0 w 1854518"/>
                <a:gd name="connsiteY7" fmla="*/ 1329707 h 1977694"/>
                <a:gd name="connsiteX8" fmla="*/ 0 w 1854518"/>
                <a:gd name="connsiteY8" fmla="*/ 647988 h 1977694"/>
                <a:gd name="connsiteX9" fmla="*/ 16121 w 1854518"/>
                <a:gd name="connsiteY9" fmla="*/ 603943 h 1977694"/>
                <a:gd name="connsiteX10" fmla="*/ 927259 w 1854518"/>
                <a:gd name="connsiteY10" fmla="*/ 0 h 19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4518" h="1977694">
                  <a:moveTo>
                    <a:pt x="927259" y="0"/>
                  </a:moveTo>
                  <a:cubicBezTo>
                    <a:pt x="1336853" y="0"/>
                    <a:pt x="1688283" y="249031"/>
                    <a:pt x="1838398" y="603943"/>
                  </a:cubicBezTo>
                  <a:lnTo>
                    <a:pt x="1854518" y="647988"/>
                  </a:lnTo>
                  <a:lnTo>
                    <a:pt x="1854518" y="1329707"/>
                  </a:lnTo>
                  <a:lnTo>
                    <a:pt x="1838398" y="1373751"/>
                  </a:lnTo>
                  <a:cubicBezTo>
                    <a:pt x="1688283" y="1728663"/>
                    <a:pt x="1336853" y="1977694"/>
                    <a:pt x="927259" y="1977694"/>
                  </a:cubicBezTo>
                  <a:cubicBezTo>
                    <a:pt x="517666" y="1977694"/>
                    <a:pt x="166236" y="1728663"/>
                    <a:pt x="16121" y="1373751"/>
                  </a:cubicBezTo>
                  <a:lnTo>
                    <a:pt x="0" y="1329707"/>
                  </a:lnTo>
                  <a:lnTo>
                    <a:pt x="0" y="647988"/>
                  </a:lnTo>
                  <a:lnTo>
                    <a:pt x="16121" y="603943"/>
                  </a:lnTo>
                  <a:cubicBezTo>
                    <a:pt x="166236" y="249031"/>
                    <a:pt x="517666" y="0"/>
                    <a:pt x="927259" y="0"/>
                  </a:cubicBezTo>
                  <a:close/>
                </a:path>
              </a:pathLst>
            </a:cu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1A60E5-1D4D-91E4-DF81-FF95B7FB4DCC}"/>
              </a:ext>
            </a:extLst>
          </p:cNvPr>
          <p:cNvGrpSpPr/>
          <p:nvPr/>
        </p:nvGrpSpPr>
        <p:grpSpPr>
          <a:xfrm>
            <a:off x="3737289" y="2283696"/>
            <a:ext cx="1977694" cy="1977694"/>
            <a:chOff x="8255551" y="3253374"/>
            <a:chExt cx="1977694" cy="197769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820BA0A-2ACF-E1E7-DADB-F96D8EE70F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5551" y="3253374"/>
              <a:ext cx="1977694" cy="1977694"/>
            </a:xfrm>
            <a:prstGeom prst="ellipse">
              <a:avLst/>
            </a:prstGeom>
            <a:solidFill>
              <a:srgbClr val="EBEAD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 algn="ctr" latinLnBrk="0"/>
              <a:endParaRPr lang="ko-KR" altLang="en-US" sz="3500" kern="0">
                <a:solidFill>
                  <a:schemeClr val="dk1"/>
                </a:solidFill>
                <a:latin typeface="나눔바른고딕"/>
                <a:ea typeface="나눔바른고딕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377DE06-1DAF-E2FC-FDC0-BBC954330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CFFF4"/>
                </a:clrFrom>
                <a:clrTo>
                  <a:srgbClr val="FCFF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75" b="97458" l="4520" r="97740">
                          <a14:foregroundMark x1="49435" y1="8475" x2="49435" y2="8475"/>
                          <a14:foregroundMark x1="78814" y1="86441" x2="78814" y2="86441"/>
                          <a14:foregroundMark x1="87288" y1="81992" x2="87288" y2="81992"/>
                          <a14:foregroundMark x1="83333" y1="75212" x2="83333" y2="75212"/>
                          <a14:foregroundMark x1="24576" y1="68856" x2="4520" y2="72669"/>
                          <a14:foregroundMark x1="26554" y1="69280" x2="16667" y2="97881"/>
                          <a14:foregroundMark x1="16667" y1="97881" x2="4802" y2="75212"/>
                          <a14:foregroundMark x1="4802" y1="75212" x2="5085" y2="74153"/>
                          <a14:foregroundMark x1="50000" y1="80932" x2="50847" y2="95763"/>
                          <a14:foregroundMark x1="74859" y1="69703" x2="92938" y2="91949"/>
                          <a14:foregroundMark x1="92938" y1="91949" x2="89831" y2="86441"/>
                          <a14:foregroundMark x1="97175" y1="75636" x2="97740" y2="95763"/>
                        </a14:backgroundRemoval>
                      </a14:imgEffect>
                    </a14:imgLayer>
                  </a14:imgProps>
                </a:ext>
              </a:extLst>
            </a:blip>
            <a:srcRect b="21722"/>
            <a:stretch/>
          </p:blipFill>
          <p:spPr>
            <a:xfrm>
              <a:off x="8317139" y="3295496"/>
              <a:ext cx="1854518" cy="1935572"/>
            </a:xfrm>
            <a:custGeom>
              <a:avLst/>
              <a:gdLst>
                <a:gd name="connsiteX0" fmla="*/ 743257 w 2034624"/>
                <a:gd name="connsiteY0" fmla="*/ 0 h 2123557"/>
                <a:gd name="connsiteX1" fmla="*/ 1291367 w 2034624"/>
                <a:gd name="connsiteY1" fmla="*/ 0 h 2123557"/>
                <a:gd name="connsiteX2" fmla="*/ 1338471 w 2034624"/>
                <a:gd name="connsiteY2" fmla="*/ 12112 h 2123557"/>
                <a:gd name="connsiteX3" fmla="*/ 2012440 w 2034624"/>
                <a:gd name="connsiteY3" fmla="*/ 623172 h 2123557"/>
                <a:gd name="connsiteX4" fmla="*/ 2034624 w 2034624"/>
                <a:gd name="connsiteY4" fmla="*/ 683783 h 2123557"/>
                <a:gd name="connsiteX5" fmla="*/ 2034624 w 2034624"/>
                <a:gd name="connsiteY5" fmla="*/ 1403332 h 2123557"/>
                <a:gd name="connsiteX6" fmla="*/ 2012440 w 2034624"/>
                <a:gd name="connsiteY6" fmla="*/ 1463942 h 2123557"/>
                <a:gd name="connsiteX7" fmla="*/ 1017312 w 2034624"/>
                <a:gd name="connsiteY7" fmla="*/ 2123557 h 2123557"/>
                <a:gd name="connsiteX8" fmla="*/ 22184 w 2034624"/>
                <a:gd name="connsiteY8" fmla="*/ 1463942 h 2123557"/>
                <a:gd name="connsiteX9" fmla="*/ 0 w 2034624"/>
                <a:gd name="connsiteY9" fmla="*/ 1403332 h 2123557"/>
                <a:gd name="connsiteX10" fmla="*/ 0 w 2034624"/>
                <a:gd name="connsiteY10" fmla="*/ 683783 h 2123557"/>
                <a:gd name="connsiteX11" fmla="*/ 22184 w 2034624"/>
                <a:gd name="connsiteY11" fmla="*/ 623172 h 2123557"/>
                <a:gd name="connsiteX12" fmla="*/ 696153 w 2034624"/>
                <a:gd name="connsiteY12" fmla="*/ 12112 h 212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4624" h="2123557">
                  <a:moveTo>
                    <a:pt x="743257" y="0"/>
                  </a:moveTo>
                  <a:lnTo>
                    <a:pt x="1291367" y="0"/>
                  </a:lnTo>
                  <a:lnTo>
                    <a:pt x="1338471" y="12112"/>
                  </a:lnTo>
                  <a:cubicBezTo>
                    <a:pt x="1642833" y="106778"/>
                    <a:pt x="1889476" y="332451"/>
                    <a:pt x="2012440" y="623172"/>
                  </a:cubicBezTo>
                  <a:lnTo>
                    <a:pt x="2034624" y="683783"/>
                  </a:lnTo>
                  <a:lnTo>
                    <a:pt x="2034624" y="1403332"/>
                  </a:lnTo>
                  <a:lnTo>
                    <a:pt x="2012440" y="1463942"/>
                  </a:lnTo>
                  <a:cubicBezTo>
                    <a:pt x="1848488" y="1851571"/>
                    <a:pt x="1464663" y="2123557"/>
                    <a:pt x="1017312" y="2123557"/>
                  </a:cubicBezTo>
                  <a:cubicBezTo>
                    <a:pt x="569961" y="2123557"/>
                    <a:pt x="186137" y="1851571"/>
                    <a:pt x="22184" y="1463942"/>
                  </a:cubicBezTo>
                  <a:lnTo>
                    <a:pt x="0" y="1403332"/>
                  </a:lnTo>
                  <a:lnTo>
                    <a:pt x="0" y="683783"/>
                  </a:lnTo>
                  <a:lnTo>
                    <a:pt x="22184" y="623172"/>
                  </a:lnTo>
                  <a:cubicBezTo>
                    <a:pt x="145148" y="332451"/>
                    <a:pt x="391791" y="106778"/>
                    <a:pt x="696153" y="12112"/>
                  </a:cubicBezTo>
                  <a:close/>
                </a:path>
              </a:pathLst>
            </a:cu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B129DC-34F0-556F-19BC-56EB50E3CC88}"/>
              </a:ext>
            </a:extLst>
          </p:cNvPr>
          <p:cNvGrpSpPr/>
          <p:nvPr/>
        </p:nvGrpSpPr>
        <p:grpSpPr>
          <a:xfrm>
            <a:off x="805028" y="2283696"/>
            <a:ext cx="1977694" cy="1977694"/>
            <a:chOff x="6120656" y="3773809"/>
            <a:chExt cx="1977694" cy="1977694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850EF14-B41B-417A-3838-251A115B1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0656" y="3773809"/>
              <a:ext cx="1977694" cy="1977694"/>
            </a:xfrm>
            <a:prstGeom prst="ellipse">
              <a:avLst/>
            </a:prstGeom>
            <a:solidFill>
              <a:srgbClr val="EBEAD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 algn="ctr" latinLnBrk="0"/>
              <a:endParaRPr lang="ko-KR" altLang="en-US" sz="3500" kern="0">
                <a:solidFill>
                  <a:schemeClr val="dk1"/>
                </a:solidFill>
                <a:latin typeface="나눔바른고딕"/>
                <a:ea typeface="나눔바른고딕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5166310-FFBA-D387-9FEA-07563030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0" b="97669" l="1695" r="97458">
                          <a14:foregroundMark x1="43785" y1="6780" x2="43785" y2="6780"/>
                          <a14:foregroundMark x1="26271" y1="37924" x2="26271" y2="37924"/>
                          <a14:foregroundMark x1="26271" y1="40042" x2="26271" y2="40042"/>
                          <a14:foregroundMark x1="24859" y1="40042" x2="24859" y2="40042"/>
                          <a14:foregroundMark x1="38983" y1="43008" x2="38983" y2="43008"/>
                          <a14:foregroundMark x1="73446" y1="38347" x2="73446" y2="38347"/>
                          <a14:foregroundMark x1="73164" y1="66737" x2="73164" y2="66737"/>
                          <a14:foregroundMark x1="73164" y1="66949" x2="68362" y2="93008"/>
                          <a14:foregroundMark x1="89831" y1="75212" x2="85028" y2="98093"/>
                          <a14:foregroundMark x1="15537" y1="76695" x2="10452" y2="88771"/>
                          <a14:foregroundMark x1="18362" y1="69703" x2="16949" y2="94492"/>
                          <a14:foregroundMark x1="16949" y1="94492" x2="20056" y2="69915"/>
                          <a14:foregroundMark x1="1977" y1="70339" x2="3672" y2="94280"/>
                          <a14:foregroundMark x1="97458" y1="71186" x2="94068" y2="95763"/>
                          <a14:foregroundMark x1="48305" y1="93008" x2="42655" y2="97246"/>
                          <a14:foregroundMark x1="30791" y1="9746" x2="29379" y2="10381"/>
                          <a14:foregroundMark x1="31921" y1="8686" x2="29661" y2="10593"/>
                          <a14:foregroundMark x1="33898" y1="7627" x2="33333" y2="8263"/>
                        </a14:backgroundRemoval>
                      </a14:imgEffect>
                    </a14:imgLayer>
                  </a14:imgProps>
                </a:ext>
              </a:extLst>
            </a:blip>
            <a:srcRect b="23779"/>
            <a:stretch>
              <a:fillRect/>
            </a:stretch>
          </p:blipFill>
          <p:spPr>
            <a:xfrm>
              <a:off x="6182244" y="3866783"/>
              <a:ext cx="1854518" cy="1884720"/>
            </a:xfrm>
            <a:custGeom>
              <a:avLst/>
              <a:gdLst>
                <a:gd name="connsiteX0" fmla="*/ 514231 w 1854518"/>
                <a:gd name="connsiteY0" fmla="*/ 0 h 1884720"/>
                <a:gd name="connsiteX1" fmla="*/ 1340288 w 1854518"/>
                <a:gd name="connsiteY1" fmla="*/ 0 h 1884720"/>
                <a:gd name="connsiteX2" fmla="*/ 1480133 w 1854518"/>
                <a:gd name="connsiteY2" fmla="*/ 75906 h 1884720"/>
                <a:gd name="connsiteX3" fmla="*/ 1838398 w 1854518"/>
                <a:gd name="connsiteY3" fmla="*/ 510969 h 1884720"/>
                <a:gd name="connsiteX4" fmla="*/ 1854518 w 1854518"/>
                <a:gd name="connsiteY4" fmla="*/ 555014 h 1884720"/>
                <a:gd name="connsiteX5" fmla="*/ 1854518 w 1854518"/>
                <a:gd name="connsiteY5" fmla="*/ 1236733 h 1884720"/>
                <a:gd name="connsiteX6" fmla="*/ 1838398 w 1854518"/>
                <a:gd name="connsiteY6" fmla="*/ 1280777 h 1884720"/>
                <a:gd name="connsiteX7" fmla="*/ 927259 w 1854518"/>
                <a:gd name="connsiteY7" fmla="*/ 1884720 h 1884720"/>
                <a:gd name="connsiteX8" fmla="*/ 16121 w 1854518"/>
                <a:gd name="connsiteY8" fmla="*/ 1280777 h 1884720"/>
                <a:gd name="connsiteX9" fmla="*/ 0 w 1854518"/>
                <a:gd name="connsiteY9" fmla="*/ 1236732 h 1884720"/>
                <a:gd name="connsiteX10" fmla="*/ 0 w 1854518"/>
                <a:gd name="connsiteY10" fmla="*/ 555014 h 1884720"/>
                <a:gd name="connsiteX11" fmla="*/ 16121 w 1854518"/>
                <a:gd name="connsiteY11" fmla="*/ 510969 h 1884720"/>
                <a:gd name="connsiteX12" fmla="*/ 374386 w 1854518"/>
                <a:gd name="connsiteY12" fmla="*/ 75906 h 188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518" h="1884720">
                  <a:moveTo>
                    <a:pt x="514231" y="0"/>
                  </a:moveTo>
                  <a:lnTo>
                    <a:pt x="1340288" y="0"/>
                  </a:lnTo>
                  <a:lnTo>
                    <a:pt x="1480133" y="75906"/>
                  </a:lnTo>
                  <a:cubicBezTo>
                    <a:pt x="1637954" y="182528"/>
                    <a:pt x="1763340" y="333513"/>
                    <a:pt x="1838398" y="510969"/>
                  </a:cubicBezTo>
                  <a:lnTo>
                    <a:pt x="1854518" y="555014"/>
                  </a:lnTo>
                  <a:lnTo>
                    <a:pt x="1854518" y="1236733"/>
                  </a:lnTo>
                  <a:lnTo>
                    <a:pt x="1838398" y="1280777"/>
                  </a:lnTo>
                  <a:cubicBezTo>
                    <a:pt x="1688283" y="1635689"/>
                    <a:pt x="1336853" y="1884720"/>
                    <a:pt x="927259" y="1884720"/>
                  </a:cubicBezTo>
                  <a:cubicBezTo>
                    <a:pt x="517666" y="1884720"/>
                    <a:pt x="166236" y="1635689"/>
                    <a:pt x="16121" y="1280777"/>
                  </a:cubicBezTo>
                  <a:lnTo>
                    <a:pt x="0" y="1236732"/>
                  </a:lnTo>
                  <a:lnTo>
                    <a:pt x="0" y="555014"/>
                  </a:lnTo>
                  <a:lnTo>
                    <a:pt x="16121" y="510969"/>
                  </a:lnTo>
                  <a:cubicBezTo>
                    <a:pt x="91178" y="333513"/>
                    <a:pt x="216564" y="182528"/>
                    <a:pt x="374386" y="75906"/>
                  </a:cubicBezTo>
                  <a:close/>
                </a:path>
              </a:pathLst>
            </a:cu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766907A-5BED-ED30-534E-F5ED24A5D6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667" l="8672" r="93767">
                        <a14:foregroundMark x1="48509" y1="10278" x2="53388" y2="10278"/>
                        <a14:foregroundMark x1="90786" y1="37778" x2="93767" y2="55556"/>
                        <a14:foregroundMark x1="70461" y1="91111" x2="47967" y2="93611"/>
                        <a14:foregroundMark x1="54201" y1="96667" x2="46883" y2="95556"/>
                        <a14:foregroundMark x1="8672" y1="53333" x2="8672" y2="53333"/>
                        <a14:foregroundMark x1="8672" y1="51667" x2="8672" y2="52222"/>
                      </a14:backgroundRemoval>
                    </a14:imgEffect>
                  </a14:imgLayer>
                </a14:imgProps>
              </a:ext>
            </a:extLst>
          </a:blip>
          <a:srcRect l="10051" t="8163" r="3176" b="2895"/>
          <a:stretch>
            <a:fillRect/>
          </a:stretch>
        </p:blipFill>
        <p:spPr>
          <a:xfrm>
            <a:off x="9535599" y="2283696"/>
            <a:ext cx="1977694" cy="1977694"/>
          </a:xfrm>
          <a:custGeom>
            <a:avLst/>
            <a:gdLst>
              <a:gd name="connsiteX0" fmla="*/ 988847 w 1977694"/>
              <a:gd name="connsiteY0" fmla="*/ 0 h 1977694"/>
              <a:gd name="connsiteX1" fmla="*/ 1977694 w 1977694"/>
              <a:gd name="connsiteY1" fmla="*/ 988847 h 1977694"/>
              <a:gd name="connsiteX2" fmla="*/ 988847 w 1977694"/>
              <a:gd name="connsiteY2" fmla="*/ 1977694 h 1977694"/>
              <a:gd name="connsiteX3" fmla="*/ 0 w 1977694"/>
              <a:gd name="connsiteY3" fmla="*/ 988847 h 1977694"/>
              <a:gd name="connsiteX4" fmla="*/ 988847 w 1977694"/>
              <a:gd name="connsiteY4" fmla="*/ 0 h 197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694" h="1977694">
                <a:moveTo>
                  <a:pt x="988847" y="0"/>
                </a:moveTo>
                <a:cubicBezTo>
                  <a:pt x="1534972" y="0"/>
                  <a:pt x="1977694" y="442722"/>
                  <a:pt x="1977694" y="988847"/>
                </a:cubicBezTo>
                <a:cubicBezTo>
                  <a:pt x="1977694" y="1534972"/>
                  <a:pt x="1534972" y="1977694"/>
                  <a:pt x="988847" y="1977694"/>
                </a:cubicBezTo>
                <a:cubicBezTo>
                  <a:pt x="442722" y="1977694"/>
                  <a:pt x="0" y="1534972"/>
                  <a:pt x="0" y="988847"/>
                </a:cubicBezTo>
                <a:cubicBezTo>
                  <a:pt x="0" y="442722"/>
                  <a:pt x="442722" y="0"/>
                  <a:pt x="98884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280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>
                <a:solidFill>
                  <a:srgbClr val="A7A017"/>
                </a:solidFill>
                <a:latin typeface="한컴 말랑말랑 Bold"/>
                <a:ea typeface="한컴 말랑말랑 Bold"/>
              </a:rPr>
              <a:t>목차</a:t>
            </a:r>
          </a:p>
        </p:txBody>
      </p:sp>
      <p:sp>
        <p:nvSpPr>
          <p:cNvPr id="95" name="사각형: 둥근 모서리 94"/>
          <p:cNvSpPr/>
          <p:nvPr/>
        </p:nvSpPr>
        <p:spPr>
          <a:xfrm>
            <a:off x="2722941" y="1410153"/>
            <a:ext cx="7846781" cy="953458"/>
          </a:xfrm>
          <a:prstGeom prst="roundRect">
            <a:avLst>
              <a:gd name="adj" fmla="val 16667"/>
            </a:avLst>
          </a:prstGeom>
          <a:solidFill>
            <a:srgbClr val="E1DFB1"/>
          </a:solidFill>
          <a:ln w="38100">
            <a:solidFill>
              <a:srgbClr val="D4D29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22" anchor="ctr"/>
          <a:lstStyle/>
          <a:p>
            <a:pPr marL="85725" algn="ctr" latinLnBrk="0">
              <a:defRPr/>
            </a:pPr>
            <a:r>
              <a:rPr lang="ko-KR" altLang="en-US" sz="3500" kern="0">
                <a:solidFill>
                  <a:srgbClr val="B7B55B"/>
                </a:solidFill>
                <a:latin typeface="한컴 말랑말랑 Bold"/>
                <a:ea typeface="한컴 말랑말랑 Bold"/>
              </a:rPr>
              <a:t>제품 소개</a:t>
            </a:r>
          </a:p>
        </p:txBody>
      </p:sp>
      <p:sp>
        <p:nvSpPr>
          <p:cNvPr id="97" name="사각형: 둥근 모서리 96"/>
          <p:cNvSpPr/>
          <p:nvPr/>
        </p:nvSpPr>
        <p:spPr>
          <a:xfrm>
            <a:off x="2750542" y="2712040"/>
            <a:ext cx="7846780" cy="953458"/>
          </a:xfrm>
          <a:prstGeom prst="roundRect">
            <a:avLst>
              <a:gd name="adj" fmla="val 16667"/>
            </a:avLst>
          </a:prstGeom>
          <a:solidFill>
            <a:srgbClr val="E1DFB1"/>
          </a:solidFill>
          <a:ln w="38100">
            <a:solidFill>
              <a:srgbClr val="D4D29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22" anchor="ctr"/>
          <a:lstStyle/>
          <a:p>
            <a:pPr marL="85725" algn="ctr" latinLnBrk="0">
              <a:defRPr/>
            </a:pPr>
            <a:r>
              <a:rPr lang="ko-KR" altLang="en-US" sz="3500" kern="0" dirty="0">
                <a:solidFill>
                  <a:srgbClr val="B7B55B"/>
                </a:solidFill>
                <a:latin typeface="한컴 말랑말랑 Bold"/>
                <a:ea typeface="한컴 말랑말랑 Bold"/>
              </a:rPr>
              <a:t>개발 내용</a:t>
            </a:r>
          </a:p>
        </p:txBody>
      </p:sp>
      <p:sp>
        <p:nvSpPr>
          <p:cNvPr id="98" name="사각형: 둥근 모서리 97"/>
          <p:cNvSpPr/>
          <p:nvPr/>
        </p:nvSpPr>
        <p:spPr>
          <a:xfrm>
            <a:off x="2735810" y="4068856"/>
            <a:ext cx="7846781" cy="953458"/>
          </a:xfrm>
          <a:prstGeom prst="roundRect">
            <a:avLst>
              <a:gd name="adj" fmla="val 16667"/>
            </a:avLst>
          </a:prstGeom>
          <a:solidFill>
            <a:srgbClr val="E1DFB1"/>
          </a:solidFill>
          <a:ln w="38100">
            <a:solidFill>
              <a:srgbClr val="D4D29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22" anchor="ctr"/>
          <a:lstStyle/>
          <a:p>
            <a:pPr marL="85725" algn="ctr" latinLnBrk="0">
              <a:defRPr/>
            </a:pPr>
            <a:r>
              <a:rPr lang="ko-KR" altLang="en-US" sz="3500" kern="0" dirty="0">
                <a:solidFill>
                  <a:srgbClr val="B7B55B"/>
                </a:solidFill>
                <a:latin typeface="한컴 말랑말랑 Bold"/>
                <a:ea typeface="한컴 말랑말랑 Bold"/>
              </a:rPr>
              <a:t>시연 영상</a:t>
            </a:r>
          </a:p>
        </p:txBody>
      </p:sp>
      <p:sp>
        <p:nvSpPr>
          <p:cNvPr id="99" name="타원 98"/>
          <p:cNvSpPr/>
          <p:nvPr/>
        </p:nvSpPr>
        <p:spPr>
          <a:xfrm>
            <a:off x="1388703" y="1460499"/>
            <a:ext cx="867561" cy="867561"/>
          </a:xfrm>
          <a:prstGeom prst="ellipse">
            <a:avLst/>
          </a:prstGeom>
          <a:solidFill>
            <a:srgbClr val="D4D29F"/>
          </a:solidFill>
          <a:ln w="28575">
            <a:noFill/>
          </a:ln>
          <a:effectLst>
            <a:innerShdw dist="64034" dir="2700000">
              <a:srgbClr val="C0BE7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4" anchor="ctr"/>
          <a:lstStyle/>
          <a:p>
            <a:pPr marL="85725" algn="ctr" latinLnBrk="0">
              <a:defRPr/>
            </a:pPr>
            <a:r>
              <a:rPr lang="en-US" altLang="ko-KR" sz="3300" kern="0">
                <a:solidFill>
                  <a:srgbClr val="A7A017"/>
                </a:solidFill>
                <a:latin typeface="한컴 말랑말랑 Bold"/>
                <a:ea typeface="한컴 말랑말랑 Bold"/>
              </a:rPr>
              <a:t>1</a:t>
            </a:r>
          </a:p>
        </p:txBody>
      </p:sp>
      <p:sp>
        <p:nvSpPr>
          <p:cNvPr id="100" name="타원 99"/>
          <p:cNvSpPr/>
          <p:nvPr/>
        </p:nvSpPr>
        <p:spPr>
          <a:xfrm>
            <a:off x="1405722" y="2794136"/>
            <a:ext cx="867561" cy="867561"/>
          </a:xfrm>
          <a:prstGeom prst="ellipse">
            <a:avLst/>
          </a:prstGeom>
          <a:solidFill>
            <a:srgbClr val="D4D29F"/>
          </a:solidFill>
          <a:ln w="28575">
            <a:noFill/>
          </a:ln>
          <a:effectLst>
            <a:innerShdw dist="64034" dir="2700000">
              <a:srgbClr val="C0BE7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4" anchor="ctr"/>
          <a:lstStyle/>
          <a:p>
            <a:pPr marL="85725" algn="ctr" latinLnBrk="0">
              <a:defRPr/>
            </a:pPr>
            <a:r>
              <a:rPr lang="en-US" altLang="ko-KR" sz="3300" kern="0" dirty="0">
                <a:solidFill>
                  <a:srgbClr val="A7A017"/>
                </a:solidFill>
                <a:latin typeface="한컴 말랑말랑 Bold"/>
                <a:ea typeface="한컴 말랑말랑 Bold"/>
              </a:rPr>
              <a:t>2</a:t>
            </a:r>
          </a:p>
        </p:txBody>
      </p:sp>
      <p:sp>
        <p:nvSpPr>
          <p:cNvPr id="101" name="타원 100"/>
          <p:cNvSpPr/>
          <p:nvPr/>
        </p:nvSpPr>
        <p:spPr>
          <a:xfrm>
            <a:off x="1401573" y="4087452"/>
            <a:ext cx="867561" cy="867561"/>
          </a:xfrm>
          <a:prstGeom prst="ellipse">
            <a:avLst/>
          </a:prstGeom>
          <a:solidFill>
            <a:srgbClr val="D4D29F"/>
          </a:solidFill>
          <a:ln w="28575">
            <a:noFill/>
          </a:ln>
          <a:effectLst>
            <a:innerShdw dist="64034" dir="2700000">
              <a:srgbClr val="C0BE7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4" anchor="ctr"/>
          <a:lstStyle/>
          <a:p>
            <a:pPr marL="85725" algn="ctr" latinLnBrk="0">
              <a:defRPr/>
            </a:pPr>
            <a:r>
              <a:rPr lang="en-US" altLang="ko-KR" sz="3300" kern="0">
                <a:solidFill>
                  <a:srgbClr val="A7A017"/>
                </a:solidFill>
                <a:latin typeface="한컴 말랑말랑 Bold"/>
                <a:ea typeface="한컴 말랑말랑 Bold"/>
              </a:rPr>
              <a:t>3</a:t>
            </a:r>
          </a:p>
        </p:txBody>
      </p:sp>
      <p:sp>
        <p:nvSpPr>
          <p:cNvPr id="102" name="사각형: 둥근 모서리 101"/>
          <p:cNvSpPr/>
          <p:nvPr/>
        </p:nvSpPr>
        <p:spPr>
          <a:xfrm>
            <a:off x="2749400" y="5334707"/>
            <a:ext cx="7821042" cy="953458"/>
          </a:xfrm>
          <a:prstGeom prst="roundRect">
            <a:avLst>
              <a:gd name="adj" fmla="val 16667"/>
            </a:avLst>
          </a:prstGeom>
          <a:solidFill>
            <a:srgbClr val="E1DFB1"/>
          </a:solidFill>
          <a:ln w="38100">
            <a:solidFill>
              <a:srgbClr val="D4D29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22" anchor="ctr"/>
          <a:lstStyle/>
          <a:p>
            <a:pPr marL="85725" algn="ctr" latinLnBrk="0">
              <a:defRPr/>
            </a:pPr>
            <a:r>
              <a:rPr lang="ko-KR" altLang="en-US" sz="3500" kern="0" dirty="0">
                <a:solidFill>
                  <a:srgbClr val="B7B55B"/>
                </a:solidFill>
                <a:latin typeface="한컴 말랑말랑 Bold"/>
                <a:ea typeface="한컴 말랑말랑 Bold"/>
              </a:rPr>
              <a:t>기대 효과</a:t>
            </a:r>
          </a:p>
        </p:txBody>
      </p:sp>
      <p:sp>
        <p:nvSpPr>
          <p:cNvPr id="103" name="타원 102"/>
          <p:cNvSpPr/>
          <p:nvPr/>
        </p:nvSpPr>
        <p:spPr>
          <a:xfrm>
            <a:off x="1436330" y="5374471"/>
            <a:ext cx="867561" cy="867561"/>
          </a:xfrm>
          <a:prstGeom prst="ellipse">
            <a:avLst/>
          </a:prstGeom>
          <a:solidFill>
            <a:srgbClr val="D4D29F"/>
          </a:solidFill>
          <a:ln w="28575">
            <a:noFill/>
          </a:ln>
          <a:effectLst>
            <a:innerShdw dist="64034" dir="2700000">
              <a:srgbClr val="C0BE7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4" anchor="ctr"/>
          <a:lstStyle/>
          <a:p>
            <a:pPr marL="85725" algn="ctr" latinLnBrk="0">
              <a:defRPr/>
            </a:pPr>
            <a:r>
              <a:rPr lang="en-US" altLang="ko-KR" sz="3300" kern="0">
                <a:solidFill>
                  <a:srgbClr val="A7A017"/>
                </a:solidFill>
                <a:latin typeface="한컴 말랑말랑 Bold"/>
                <a:ea typeface="한컴 말랑말랑 Bold"/>
              </a:rPr>
              <a:t>4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</p:spTree>
    <p:extLst>
      <p:ext uri="{BB962C8B-B14F-4D97-AF65-F5344CB8AC3E}">
        <p14:creationId xmlns:p14="http://schemas.microsoft.com/office/powerpoint/2010/main" val="33993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 b="41940"/>
          <a:stretch>
            <a:fillRect/>
          </a:stretch>
        </p:blipFill>
        <p:spPr>
          <a:xfrm>
            <a:off x="3273108" y="0"/>
            <a:ext cx="5645783" cy="3278185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145" name="TextBox 144"/>
          <p:cNvSpPr txBox="1"/>
          <p:nvPr/>
        </p:nvSpPr>
        <p:spPr>
          <a:xfrm>
            <a:off x="3312580" y="3137848"/>
            <a:ext cx="5566840" cy="2041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600" b="1" i="0" u="none" strike="noStrike" kern="1200" cap="none" spc="0" normalizeH="0" baseline="0">
                <a:solidFill>
                  <a:srgbClr val="68662B"/>
                </a:solidFill>
                <a:effectLst/>
                <a:latin typeface="한컴 말랑말랑 Bold"/>
                <a:ea typeface="한컴 말랑말랑 Bold"/>
              </a:rPr>
              <a:t>감사합니다</a:t>
            </a:r>
          </a:p>
          <a:p>
            <a:pPr algn="r" latinLnBrk="0">
              <a:defRPr/>
            </a:pPr>
            <a:r>
              <a:rPr lang="en-US" altLang="ko-KR" sz="3200" i="1" kern="0">
                <a:ln w="12700">
                  <a:solidFill>
                    <a:srgbClr val="597141"/>
                  </a:solidFill>
                </a:ln>
                <a:solidFill>
                  <a:prstClr val="white"/>
                </a:solidFill>
                <a:latin typeface="한컴 말랑말랑 Bold"/>
                <a:ea typeface="한컴 말랑말랑 Bold"/>
              </a:rPr>
              <a:t>e-</a:t>
            </a:r>
            <a:r>
              <a:rPr lang="ko-KR" altLang="en-US" sz="3200" i="1" kern="0">
                <a:ln w="12700">
                  <a:solidFill>
                    <a:srgbClr val="597141"/>
                  </a:solidFill>
                </a:ln>
                <a:solidFill>
                  <a:prstClr val="white"/>
                </a:solidFill>
                <a:latin typeface="한컴 말랑말랑 Bold"/>
                <a:ea typeface="한컴 말랑말랑 Bold"/>
              </a:rPr>
              <a:t>편한 서비스</a:t>
            </a:r>
            <a:r>
              <a:rPr kumimoji="0" lang="ko-KR" altLang="en-US" sz="3200" b="1" i="0" u="none" strike="noStrike" kern="1200" cap="none" spc="0" normalizeH="0" baseline="0">
                <a:solidFill>
                  <a:srgbClr val="68662B"/>
                </a:solidFill>
                <a:effectLst/>
                <a:latin typeface="한컴 말랑말랑 Bold"/>
                <a:ea typeface="한컴 말랑말랑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24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">
            <a:lum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3">
                    <hd:imgEffect xmlns:hd="http://schemas.haansoft.com/office/drawingml/8.0">
                      <hd:artEffectSharpenSoften amount="-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0" y="0"/>
            <a:ext cx="11821582" cy="6876220"/>
          </a:xfrm>
          <a:prstGeom prst="rect">
            <a:avLst/>
          </a:prstGeom>
          <a:noFill/>
          <a:effectLst/>
        </p:spPr>
      </p:pic>
      <p:sp>
        <p:nvSpPr>
          <p:cNvPr id="157" name="자유형: 도형 156"/>
          <p:cNvSpPr/>
          <p:nvPr/>
        </p:nvSpPr>
        <p:spPr>
          <a:xfrm>
            <a:off x="4802694" y="-31749"/>
            <a:ext cx="7410471" cy="6974417"/>
          </a:xfrm>
          <a:custGeom>
            <a:avLst/>
            <a:gdLst>
              <a:gd name="connsiteX0" fmla="*/ 2123 w 8257138"/>
              <a:gd name="connsiteY0" fmla="*/ 6858003 h 6873884"/>
              <a:gd name="connsiteX1" fmla="*/ 2593272 w 8257138"/>
              <a:gd name="connsiteY1" fmla="*/ 3 h 6873884"/>
              <a:gd name="connsiteX2" fmla="*/ 8235957 w 8257138"/>
              <a:gd name="connsiteY2" fmla="*/ 5292 h 6873884"/>
              <a:gd name="connsiteX3" fmla="*/ 8257124 w 8257138"/>
              <a:gd name="connsiteY3" fmla="*/ 6873875 h 6873884"/>
              <a:gd name="connsiteX4" fmla="*/ 2123 w 8257138"/>
              <a:gd name="connsiteY4" fmla="*/ 6858003 h 687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7138" h="6873884">
                <a:moveTo>
                  <a:pt x="2123" y="6858003"/>
                </a:moveTo>
                <a:lnTo>
                  <a:pt x="2593272" y="3"/>
                </a:lnTo>
                <a:lnTo>
                  <a:pt x="8235957" y="5292"/>
                </a:lnTo>
                <a:lnTo>
                  <a:pt x="8257124" y="6873875"/>
                </a:lnTo>
                <a:lnTo>
                  <a:pt x="2123" y="6858003"/>
                </a:lnTo>
                <a:close/>
              </a:path>
            </a:pathLst>
          </a:custGeom>
          <a:solidFill>
            <a:srgbClr val="C2C09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5725" latinLnBrk="0">
              <a:defRPr/>
            </a:pPr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61" name="사각형: 둥근 모서리 160"/>
          <p:cNvSpPr/>
          <p:nvPr/>
        </p:nvSpPr>
        <p:spPr>
          <a:xfrm>
            <a:off x="7118053" y="753986"/>
            <a:ext cx="4692945" cy="953458"/>
          </a:xfrm>
          <a:prstGeom prst="roundRect">
            <a:avLst>
              <a:gd name="adj" fmla="val 16667"/>
            </a:avLst>
          </a:prstGeom>
          <a:solidFill>
            <a:srgbClr val="E1DFB1">
              <a:alpha val="100000"/>
            </a:srgbClr>
          </a:solidFill>
          <a:ln w="38100" cap="flat" cmpd="sng" algn="ctr">
            <a:solidFill>
              <a:srgbClr val="D4D29F">
                <a:alpha val="100000"/>
              </a:srgbClr>
            </a:solidFill>
            <a:prstDash val="solid"/>
            <a:miter/>
          </a:ln>
          <a:effectLst/>
        </p:spPr>
        <p:txBody>
          <a:bodyPr lIns="0" rIns="180022" anchor="ctr"/>
          <a:lstStyle/>
          <a:p>
            <a:pPr marL="85725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0" i="0" u="none" strike="noStrike" kern="0" cap="none" spc="0" normalizeH="0" baseline="0">
                <a:solidFill>
                  <a:srgbClr val="B7B55B"/>
                </a:solidFill>
                <a:latin typeface="한컴 말랑말랑 Bold"/>
                <a:ea typeface="한컴 말랑말랑 Bold"/>
              </a:rPr>
              <a:t>제품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BEE11-A6C3-99FB-DF57-EE9E5BACDA03}"/>
              </a:ext>
            </a:extLst>
          </p:cNvPr>
          <p:cNvSpPr txBox="1"/>
          <p:nvPr/>
        </p:nvSpPr>
        <p:spPr>
          <a:xfrm>
            <a:off x="6297084" y="2356399"/>
            <a:ext cx="589491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1.</a:t>
            </a:r>
            <a:r>
              <a:rPr lang="ko-KR" altLang="en-US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 제안 배경</a:t>
            </a:r>
          </a:p>
          <a:p>
            <a:pPr algn="ctr" latinLnBrk="0">
              <a:defRPr/>
            </a:pPr>
            <a:endParaRPr lang="ko-KR" altLang="en-US" sz="4500" dirty="0">
              <a:solidFill>
                <a:srgbClr val="6E6D4F"/>
              </a:solidFill>
              <a:latin typeface="한컴 말랑말랑 Bold"/>
              <a:ea typeface="한컴 말랑말랑 Bold"/>
            </a:endParaRPr>
          </a:p>
          <a:p>
            <a:pPr algn="ctr" latinLnBrk="0">
              <a:defRPr/>
            </a:pPr>
            <a:r>
              <a:rPr lang="en-US" altLang="ko-KR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2. </a:t>
            </a:r>
            <a:r>
              <a:rPr lang="ko-KR" altLang="en-US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제품 계획</a:t>
            </a:r>
          </a:p>
        </p:txBody>
      </p:sp>
    </p:spTree>
    <p:extLst>
      <p:ext uri="{BB962C8B-B14F-4D97-AF65-F5344CB8AC3E}">
        <p14:creationId xmlns:p14="http://schemas.microsoft.com/office/powerpoint/2010/main" val="359917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제안 배경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145" name="TextBox 144"/>
          <p:cNvSpPr txBox="1"/>
          <p:nvPr/>
        </p:nvSpPr>
        <p:spPr>
          <a:xfrm>
            <a:off x="4619622" y="1295398"/>
            <a:ext cx="2952755" cy="928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5500" b="1" i="0" u="none" strike="noStrike" kern="1200" cap="none" spc="0" normalizeH="0" baseline="0">
              <a:solidFill>
                <a:srgbClr val="68662B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BD527-5D10-1DB1-AE3F-65C505389FE1}"/>
              </a:ext>
            </a:extLst>
          </p:cNvPr>
          <p:cNvSpPr txBox="1"/>
          <p:nvPr/>
        </p:nvSpPr>
        <p:spPr>
          <a:xfrm>
            <a:off x="6580212" y="2926070"/>
            <a:ext cx="6096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500" b="1" i="0" dirty="0">
                <a:solidFill>
                  <a:srgbClr val="6E6D4F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2023</a:t>
            </a:r>
            <a:r>
              <a:rPr lang="ko-KR" altLang="en-US" sz="3500" b="1" i="0" dirty="0">
                <a:solidFill>
                  <a:srgbClr val="6E6D4F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년 </a:t>
            </a:r>
            <a:r>
              <a:rPr lang="en-US" altLang="ko-KR" sz="3500" b="1" i="0" dirty="0">
                <a:solidFill>
                  <a:srgbClr val="6E6D4F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7</a:t>
            </a:r>
            <a:r>
              <a:rPr lang="ko-KR" altLang="en-US" sz="3500" b="1" i="0" dirty="0">
                <a:solidFill>
                  <a:srgbClr val="6E6D4F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월</a:t>
            </a:r>
            <a:r>
              <a:rPr lang="en-US" altLang="ko-KR" sz="3500" b="1" i="0" dirty="0">
                <a:solidFill>
                  <a:srgbClr val="6E6D4F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r>
              <a:rPr lang="ko-KR" altLang="en-US" sz="3500" b="1" i="0" dirty="0">
                <a:solidFill>
                  <a:srgbClr val="6E6D4F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 </a:t>
            </a:r>
            <a:r>
              <a:rPr lang="ko-KR" altLang="en-US" sz="2500" b="1" i="0" dirty="0">
                <a:solidFill>
                  <a:srgbClr val="A3A145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지구</a:t>
            </a:r>
            <a:r>
              <a:rPr lang="en-US" altLang="ko-KR" sz="2500" b="1" i="0" dirty="0">
                <a:solidFill>
                  <a:srgbClr val="A3A145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  <a:endParaRPr lang="en-US" altLang="ko-KR" sz="3500" b="1" dirty="0">
              <a:solidFill>
                <a:srgbClr val="A3A145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spcBef>
                <a:spcPct val="0"/>
              </a:spcBef>
              <a:defRPr/>
            </a:pPr>
            <a:endParaRPr lang="en-US" altLang="ko-KR" sz="3500" b="1" i="0" dirty="0">
              <a:solidFill>
                <a:srgbClr val="222222"/>
              </a:solidFill>
              <a:effectLst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3500" b="1" i="0" dirty="0">
                <a:solidFill>
                  <a:srgbClr val="6E6D4F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인류</a:t>
            </a:r>
            <a:r>
              <a:rPr lang="ko-KR" altLang="en-US" sz="2500" b="1" i="0" dirty="0">
                <a:solidFill>
                  <a:srgbClr val="222222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500" b="1" i="0" dirty="0">
                <a:solidFill>
                  <a:srgbClr val="6E6D4F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역사 </a:t>
            </a:r>
            <a:r>
              <a:rPr lang="ko-KR" altLang="en-US" sz="2500" b="1" i="0" dirty="0">
                <a:solidFill>
                  <a:srgbClr val="A3A145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</a:t>
            </a:r>
            <a:r>
              <a:rPr lang="ko-KR" altLang="en-US" sz="2500" b="1" i="0" dirty="0">
                <a:solidFill>
                  <a:srgbClr val="222222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500" b="1" i="0" dirty="0">
                <a:solidFill>
                  <a:srgbClr val="6E6D4F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최고 기온</a:t>
            </a:r>
            <a:endParaRPr kumimoji="0" lang="en-US" altLang="ko-KR" sz="1800" b="0" i="0" u="none" strike="noStrike" kern="1200" cap="none" spc="0" normalizeH="0" baseline="0" dirty="0">
              <a:solidFill>
                <a:srgbClr val="6E6D4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050" name="Picture 2" descr="1850년 이후 기온 변화">
            <a:extLst>
              <a:ext uri="{FF2B5EF4-FFF2-40B4-BE49-F238E27FC236}">
                <a16:creationId xmlns:a16="http://schemas.microsoft.com/office/drawing/2014/main" id="{8BA8B7F1-6C0A-5CB1-7F61-2A5071F517B4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1458751"/>
            <a:ext cx="5302800" cy="46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2D7F09-0E3E-08DC-1A6D-29A10FCA4275}"/>
              </a:ext>
            </a:extLst>
          </p:cNvPr>
          <p:cNvSpPr txBox="1"/>
          <p:nvPr/>
        </p:nvSpPr>
        <p:spPr>
          <a:xfrm>
            <a:off x="914398" y="6156751"/>
            <a:ext cx="747320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출처 </a:t>
            </a:r>
            <a:r>
              <a:rPr lang="en-US" altLang="ko-KR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BBC</a:t>
            </a:r>
            <a:endParaRPr lang="ko-KR" altLang="en-US" sz="1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5A9434-500E-9E06-F38A-2AC17955C196}"/>
              </a:ext>
            </a:extLst>
          </p:cNvPr>
          <p:cNvGrpSpPr/>
          <p:nvPr/>
        </p:nvGrpSpPr>
        <p:grpSpPr>
          <a:xfrm>
            <a:off x="880345" y="1442297"/>
            <a:ext cx="5336853" cy="698650"/>
            <a:chOff x="6366025" y="1431466"/>
            <a:chExt cx="5336853" cy="6986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6CCD6D-0708-C96D-E5B0-E3EFE6114230}"/>
                </a:ext>
              </a:extLst>
            </p:cNvPr>
            <p:cNvSpPr/>
            <p:nvPr/>
          </p:nvSpPr>
          <p:spPr>
            <a:xfrm>
              <a:off x="6400078" y="1458751"/>
              <a:ext cx="5302800" cy="4946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85725" algn="ctr" latinLnBrk="0"/>
              <a:endParaRPr lang="ko-KR" altLang="en-US" sz="3500" kern="0">
                <a:solidFill>
                  <a:schemeClr val="dk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A44FDE-6D83-0512-D721-FCB15478C7E1}"/>
                </a:ext>
              </a:extLst>
            </p:cNvPr>
            <p:cNvSpPr txBox="1"/>
            <p:nvPr/>
          </p:nvSpPr>
          <p:spPr>
            <a:xfrm>
              <a:off x="6854620" y="1457199"/>
              <a:ext cx="1925527" cy="323165"/>
            </a:xfrm>
            <a:prstGeom prst="rect">
              <a:avLst/>
            </a:prstGeom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500" b="0" i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이후 기온 </a:t>
              </a:r>
              <a:r>
                <a:rPr lang="ko-KR" altLang="en-US" sz="1500" b="0" i="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상승표</a:t>
              </a:r>
              <a:endPara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243CD2-F4D7-81D6-ADF1-AF674386D20E}"/>
                </a:ext>
              </a:extLst>
            </p:cNvPr>
            <p:cNvSpPr txBox="1"/>
            <p:nvPr/>
          </p:nvSpPr>
          <p:spPr>
            <a:xfrm>
              <a:off x="6366025" y="1730006"/>
              <a:ext cx="2723823" cy="400110"/>
            </a:xfrm>
            <a:prstGeom prst="rect">
              <a:avLst/>
            </a:prstGeom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산업</a:t>
              </a:r>
              <a:r>
                <a:rPr kumimoji="0" lang="ko-KR" altLang="en-US" sz="10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혁명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이전 </a:t>
              </a:r>
              <a:r>
                <a:rPr kumimoji="0" lang="ko-KR" altLang="en-US" sz="10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대비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전</a:t>
              </a: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지구 평균 </a:t>
              </a:r>
              <a:r>
                <a:rPr kumimoji="0" lang="ko-KR" altLang="en-US" sz="10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기온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변화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69F315-BF52-8EC4-A6E1-82C3376B7100}"/>
                </a:ext>
              </a:extLst>
            </p:cNvPr>
            <p:cNvSpPr txBox="1"/>
            <p:nvPr/>
          </p:nvSpPr>
          <p:spPr>
            <a:xfrm>
              <a:off x="10991214" y="1719657"/>
              <a:ext cx="546945" cy="246221"/>
            </a:xfrm>
            <a:prstGeom prst="rect">
              <a:avLst/>
            </a:prstGeom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단위 </a:t>
              </a:r>
              <a:r>
                <a:rPr lang="en-US" altLang="ko-KR" sz="10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: </a:t>
              </a:r>
              <a:endParaRPr lang="ko-KR" alt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4736F1-7AFD-74DB-24A9-F3372E6FF403}"/>
                </a:ext>
              </a:extLst>
            </p:cNvPr>
            <p:cNvSpPr txBox="1"/>
            <p:nvPr/>
          </p:nvSpPr>
          <p:spPr>
            <a:xfrm>
              <a:off x="6366025" y="1431466"/>
              <a:ext cx="639919" cy="338554"/>
            </a:xfrm>
            <a:prstGeom prst="rect">
              <a:avLst/>
            </a:prstGeom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1850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6BCF0A-68C6-DDAB-D496-A47D9B1E2716}"/>
                </a:ext>
              </a:extLst>
            </p:cNvPr>
            <p:cNvSpPr txBox="1"/>
            <p:nvPr/>
          </p:nvSpPr>
          <p:spPr>
            <a:xfrm>
              <a:off x="11321800" y="1695304"/>
              <a:ext cx="369012" cy="292388"/>
            </a:xfrm>
            <a:prstGeom prst="rect">
              <a:avLst/>
            </a:prstGeom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3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°C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7986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제안 배경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144" name="TextBox 143"/>
          <p:cNvSpPr txBox="1"/>
          <p:nvPr/>
        </p:nvSpPr>
        <p:spPr>
          <a:xfrm>
            <a:off x="6356278" y="2974974"/>
            <a:ext cx="5736196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0" normalizeH="0" baseline="0" dirty="0">
                <a:solidFill>
                  <a:srgbClr val="68662B"/>
                </a:solidFill>
                <a:effectLst/>
                <a:latin typeface="한컴 말랑말랑 Bold"/>
                <a:ea typeface="한컴 말랑말랑 Bold"/>
              </a:rPr>
              <a:t>플라스틱</a:t>
            </a:r>
            <a:r>
              <a:rPr kumimoji="0" lang="ko-KR" altLang="en-US" sz="3500" b="1" i="0" u="none" strike="noStrike" kern="1200" cap="none" spc="0" normalizeH="0" baseline="0" dirty="0">
                <a:solidFill>
                  <a:srgbClr val="A3A145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kumimoji="0" lang="ko-KR" altLang="en-US" sz="2500" b="0" i="0" u="none" strike="noStrike" kern="1200" cap="none" spc="0" normalizeH="0" baseline="0" dirty="0" err="1">
                <a:solidFill>
                  <a:srgbClr val="A3A145"/>
                </a:solidFill>
                <a:effectLst/>
                <a:latin typeface="한컴 말랑말랑 Bold"/>
                <a:ea typeface="한컴 말랑말랑 Bold"/>
              </a:rPr>
              <a:t>으로</a:t>
            </a:r>
            <a:r>
              <a:rPr kumimoji="0" lang="ko-KR" altLang="en-US" sz="2500" b="0" i="0" u="none" strike="noStrike" kern="1200" cap="none" spc="0" normalizeH="0" baseline="0" dirty="0">
                <a:solidFill>
                  <a:srgbClr val="A3A145"/>
                </a:solidFill>
                <a:effectLst/>
                <a:latin typeface="한컴 말랑말랑 Bold"/>
                <a:ea typeface="한컴 말랑말랑 Bold"/>
              </a:rPr>
              <a:t> 인한 </a:t>
            </a:r>
            <a:r>
              <a:rPr kumimoji="0" lang="ko-KR" altLang="en-US" sz="3500" b="1" i="0" u="none" strike="noStrike" kern="1200" cap="none" spc="0" normalizeH="0" baseline="0" dirty="0">
                <a:solidFill>
                  <a:srgbClr val="68662B"/>
                </a:solidFill>
                <a:effectLst/>
                <a:latin typeface="한컴 말랑말랑 Bold"/>
                <a:ea typeface="한컴 말랑말랑 Bold"/>
              </a:rPr>
              <a:t>환경파괴</a:t>
            </a:r>
            <a:r>
              <a:rPr kumimoji="0" lang="ko-KR" altLang="en-US" sz="2500" b="0" i="0" u="none" strike="noStrike" kern="1200" cap="none" spc="0" normalizeH="0" baseline="0" dirty="0">
                <a:solidFill>
                  <a:srgbClr val="A3A145"/>
                </a:solidFill>
                <a:effectLst/>
                <a:latin typeface="한컴 말랑말랑 Bold"/>
                <a:ea typeface="한컴 말랑말랑 Bold"/>
              </a:rPr>
              <a:t> 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br>
              <a:rPr kumimoji="0" lang="en-US" altLang="ko-KR" sz="2500" b="0" i="0" u="none" strike="noStrike" kern="1200" cap="none" spc="0" normalizeH="0" baseline="0" dirty="0">
                <a:solidFill>
                  <a:srgbClr val="A3A145"/>
                </a:solidFill>
                <a:effectLst/>
                <a:ea typeface="한컴 말랑말랑 Bold"/>
              </a:rPr>
            </a:br>
            <a:r>
              <a:rPr kumimoji="0" lang="ko-KR" altLang="en-US" sz="2500" b="0" i="0" u="none" strike="noStrike" kern="1200" cap="none" spc="0" normalizeH="0" baseline="0" dirty="0">
                <a:solidFill>
                  <a:srgbClr val="A3A145"/>
                </a:solidFill>
                <a:effectLst/>
                <a:latin typeface="한컴 말랑말랑 Bold"/>
                <a:ea typeface="한컴 말랑말랑 Bold"/>
              </a:rPr>
              <a:t>기후 위기라고 부르는 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 dirty="0">
              <a:solidFill>
                <a:srgbClr val="888636"/>
              </a:solidFill>
              <a:effectLst/>
              <a:latin typeface="한컴 말랑말랑 Bold"/>
              <a:ea typeface="한컴 말랑말랑 Bold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0" normalizeH="0" baseline="0" dirty="0">
                <a:solidFill>
                  <a:srgbClr val="68662B"/>
                </a:solidFill>
                <a:effectLst/>
                <a:latin typeface="한컴 말랑말랑 Bold"/>
                <a:ea typeface="한컴 말랑말랑 Bold"/>
              </a:rPr>
              <a:t>지구 온난화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A3A145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kumimoji="0" lang="ko-KR" altLang="en-US" sz="2500" b="0" i="0" u="none" strike="noStrike" kern="1200" cap="none" spc="0" normalizeH="0" baseline="0" dirty="0">
                <a:solidFill>
                  <a:srgbClr val="A3A145"/>
                </a:solidFill>
                <a:effectLst/>
                <a:latin typeface="한컴 말랑말랑 Bold"/>
                <a:ea typeface="한컴 말랑말랑 Bold"/>
              </a:rPr>
              <a:t>의 주범 중 하나이다</a:t>
            </a:r>
            <a:r>
              <a:rPr kumimoji="0" lang="en-US" altLang="ko-KR" sz="2500" b="0" i="0" u="none" strike="noStrike" kern="1200" cap="none" spc="0" normalizeH="0" baseline="0" dirty="0">
                <a:solidFill>
                  <a:srgbClr val="A3A145"/>
                </a:solidFill>
                <a:effectLst/>
                <a:latin typeface="한컴 말랑말랑 Bold"/>
                <a:ea typeface="한컴 말랑말랑 Bold"/>
              </a:rPr>
              <a:t>.</a:t>
            </a:r>
            <a:endParaRPr kumimoji="0" lang="en-US" altLang="ko-KR" sz="2500" b="0" i="0" u="none" strike="noStrike" kern="1200" cap="none" spc="0" normalizeH="0" baseline="0" dirty="0">
              <a:solidFill>
                <a:srgbClr val="A3A145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2C1D2-D387-C042-7EDB-3C45C12D19AD}"/>
              </a:ext>
            </a:extLst>
          </p:cNvPr>
          <p:cNvSpPr txBox="1"/>
          <p:nvPr/>
        </p:nvSpPr>
        <p:spPr>
          <a:xfrm>
            <a:off x="953589" y="6121240"/>
            <a:ext cx="944489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출처 </a:t>
            </a:r>
            <a:r>
              <a:rPr lang="en-US" altLang="ko-KR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1000" b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그린피스</a:t>
            </a:r>
            <a:endParaRPr lang="ko-KR" altLang="en-US" sz="1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7F431B-4427-6291-361E-FE493030C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89" y="1430698"/>
            <a:ext cx="5301158" cy="469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5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제품 계획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144" name="TextBox 143"/>
          <p:cNvSpPr txBox="1"/>
          <p:nvPr/>
        </p:nvSpPr>
        <p:spPr>
          <a:xfrm>
            <a:off x="5215463" y="5036307"/>
            <a:ext cx="179568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100" b="1" i="0" u="none" strike="noStrike" kern="1200" cap="none" spc="0" normalizeH="0" baseline="0" dirty="0">
                <a:solidFill>
                  <a:srgbClr val="68662B"/>
                </a:solidFill>
                <a:effectLst/>
                <a:latin typeface="한컴 말랑말랑 Bold"/>
                <a:ea typeface="한컴 말랑말랑 Bold"/>
              </a:rPr>
              <a:t> </a:t>
            </a:r>
            <a:r>
              <a:rPr lang="ko-KR" altLang="en-US" sz="3100" b="1" dirty="0">
                <a:solidFill>
                  <a:srgbClr val="68662B"/>
                </a:solidFill>
                <a:latin typeface="한컴 말랑말랑 Bold"/>
                <a:ea typeface="한컴 말랑말랑 Bold"/>
              </a:rPr>
              <a:t>자동관리 </a:t>
            </a:r>
            <a:endParaRPr lang="en-US" altLang="ko-KR" sz="3100" b="1" dirty="0">
              <a:solidFill>
                <a:srgbClr val="68662B"/>
              </a:solidFill>
              <a:latin typeface="한컴 말랑말랑 Bold"/>
              <a:ea typeface="한컴 말랑말랑 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100" b="1" dirty="0">
                <a:solidFill>
                  <a:srgbClr val="68662B"/>
                </a:solidFill>
                <a:latin typeface="한컴 말랑말랑 Bold"/>
                <a:ea typeface="한컴 말랑말랑 Bold"/>
              </a:rPr>
              <a:t>공정 기능</a:t>
            </a:r>
            <a:endParaRPr kumimoji="0" lang="ko-KR" altLang="en-US" sz="3100" b="1" i="0" u="none" strike="noStrike" kern="1200" cap="none" spc="0" normalizeH="0" baseline="0" dirty="0">
              <a:solidFill>
                <a:srgbClr val="68662B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04CF2-424D-EC24-B3AB-80B34137D3E7}"/>
              </a:ext>
            </a:extLst>
          </p:cNvPr>
          <p:cNvSpPr txBox="1"/>
          <p:nvPr/>
        </p:nvSpPr>
        <p:spPr>
          <a:xfrm>
            <a:off x="1155080" y="5036307"/>
            <a:ext cx="2962670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100" b="1" i="0" u="none" strike="noStrike" kern="1200" cap="none" spc="0" normalizeH="0" baseline="0" dirty="0" err="1">
                <a:solidFill>
                  <a:srgbClr val="68662B"/>
                </a:solidFill>
                <a:latin typeface="한컴 말랑말랑 Bold"/>
                <a:ea typeface="한컴 말랑말랑 Bold"/>
              </a:rPr>
              <a:t>다회용</a:t>
            </a:r>
            <a:r>
              <a:rPr kumimoji="0" lang="ko-KR" altLang="en-US" sz="3100" b="1" i="0" u="none" strike="noStrike" kern="1200" cap="none" spc="0" normalizeH="0" baseline="0" dirty="0">
                <a:solidFill>
                  <a:srgbClr val="68662B"/>
                </a:solidFill>
                <a:latin typeface="한컴 말랑말랑 Bold"/>
                <a:ea typeface="한컴 말랑말랑 Bold"/>
              </a:rPr>
              <a:t> 컵 대여 및</a:t>
            </a:r>
            <a:br>
              <a:rPr kumimoji="0" lang="en-US" altLang="ko-KR" sz="3100" b="1" i="0" u="none" strike="noStrike" kern="1200" cap="none" spc="0" normalizeH="0" baseline="0" dirty="0">
                <a:solidFill>
                  <a:srgbClr val="68662B"/>
                </a:solidFill>
                <a:latin typeface="한컴 말랑말랑 Bold"/>
                <a:ea typeface="한컴 말랑말랑 Bold"/>
              </a:rPr>
            </a:br>
            <a:r>
              <a:rPr kumimoji="0" lang="ko-KR" altLang="en-US" sz="3100" b="1" i="0" u="none" strike="noStrike" kern="1200" cap="none" spc="0" normalizeH="0" baseline="0" dirty="0">
                <a:solidFill>
                  <a:srgbClr val="68662B"/>
                </a:solidFill>
                <a:latin typeface="한컴 말랑말랑 Bold"/>
                <a:ea typeface="한컴 말랑말랑 Bold"/>
              </a:rPr>
              <a:t>포인트 확인 </a:t>
            </a:r>
            <a:r>
              <a:rPr lang="ko-KR" altLang="en-US" sz="3100" b="1" dirty="0">
                <a:solidFill>
                  <a:srgbClr val="68662B"/>
                </a:solidFill>
                <a:latin typeface="한컴 말랑말랑 Bold"/>
                <a:ea typeface="한컴 말랑말랑 Bold"/>
              </a:rPr>
              <a:t>기능</a:t>
            </a:r>
            <a:endParaRPr kumimoji="0" lang="ko-KR" altLang="en-US" sz="3100" b="1" i="0" u="none" strike="noStrike" kern="1200" cap="none" spc="0" normalizeH="0" baseline="0" dirty="0">
              <a:solidFill>
                <a:srgbClr val="68662B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61FEA-2FF0-3EF0-5C80-0A5721339546}"/>
              </a:ext>
            </a:extLst>
          </p:cNvPr>
          <p:cNvSpPr txBox="1"/>
          <p:nvPr/>
        </p:nvSpPr>
        <p:spPr>
          <a:xfrm>
            <a:off x="8552042" y="5036307"/>
            <a:ext cx="2004075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100" b="1" dirty="0">
                <a:solidFill>
                  <a:srgbClr val="68662B"/>
                </a:solidFill>
                <a:latin typeface="한컴 말랑말랑 Bold"/>
                <a:ea typeface="한컴 말랑말랑 Bold"/>
              </a:rPr>
              <a:t>포인트 관리</a:t>
            </a:r>
            <a:br>
              <a:rPr lang="en-US" altLang="ko-KR" sz="3100" b="1" dirty="0">
                <a:solidFill>
                  <a:srgbClr val="68662B"/>
                </a:solidFill>
                <a:latin typeface="한컴 말랑말랑 Bold"/>
                <a:ea typeface="한컴 말랑말랑 Bold"/>
              </a:rPr>
            </a:br>
            <a:r>
              <a:rPr lang="ko-KR" altLang="en-US" sz="3100" b="1" dirty="0">
                <a:solidFill>
                  <a:srgbClr val="68662B"/>
                </a:solidFill>
                <a:latin typeface="한컴 말랑말랑 Bold"/>
                <a:ea typeface="한컴 말랑말랑 Bold"/>
              </a:rPr>
              <a:t>웹 사이트</a:t>
            </a:r>
            <a:endParaRPr kumimoji="0" lang="ko-KR" altLang="en-US" sz="3100" b="1" i="0" u="none" strike="noStrike" kern="1200" cap="none" spc="0" normalizeH="0" baseline="0" dirty="0">
              <a:solidFill>
                <a:srgbClr val="68662B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79DA0F-C723-9906-ED87-B315182A95D5}"/>
              </a:ext>
            </a:extLst>
          </p:cNvPr>
          <p:cNvSpPr/>
          <p:nvPr/>
        </p:nvSpPr>
        <p:spPr>
          <a:xfrm>
            <a:off x="4673306" y="1851660"/>
            <a:ext cx="2880000" cy="3010608"/>
          </a:xfrm>
          <a:prstGeom prst="rect">
            <a:avLst/>
          </a:prstGeom>
          <a:solidFill>
            <a:srgbClr val="F2EFDE"/>
          </a:solidFill>
          <a:ln w="63500">
            <a:solidFill>
              <a:srgbClr val="4D902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>
              <a:solidFill>
                <a:srgbClr val="F2EFDE"/>
              </a:solidFill>
              <a:latin typeface="나눔바른고딕"/>
              <a:ea typeface="나눔바른고딕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BCA5C6-8094-9784-0D8B-E03BD7F5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435" y="2999221"/>
            <a:ext cx="2037086" cy="2037086"/>
          </a:xfrm>
          <a:prstGeom prst="rect">
            <a:avLst/>
          </a:prstGeom>
        </p:spPr>
      </p:pic>
      <p:sp>
        <p:nvSpPr>
          <p:cNvPr id="29" name="사다리꼴 28">
            <a:extLst>
              <a:ext uri="{FF2B5EF4-FFF2-40B4-BE49-F238E27FC236}">
                <a16:creationId xmlns:a16="http://schemas.microsoft.com/office/drawing/2014/main" id="{7A596C62-6260-D3A8-31A1-00971BF57A37}"/>
              </a:ext>
            </a:extLst>
          </p:cNvPr>
          <p:cNvSpPr/>
          <p:nvPr/>
        </p:nvSpPr>
        <p:spPr>
          <a:xfrm>
            <a:off x="5863115" y="2710042"/>
            <a:ext cx="555726" cy="718957"/>
          </a:xfrm>
          <a:prstGeom prst="trapezoid">
            <a:avLst>
              <a:gd name="adj" fmla="val 21437"/>
            </a:avLst>
          </a:prstGeom>
          <a:solidFill>
            <a:schemeClr val="bg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algn="ctr" latinLnBrk="0"/>
            <a:endParaRPr lang="ko-KR" altLang="en-US" sz="3500" kern="0" dirty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DB6762-1870-F75B-DDAA-98423F5FAC51}"/>
              </a:ext>
            </a:extLst>
          </p:cNvPr>
          <p:cNvGrpSpPr/>
          <p:nvPr/>
        </p:nvGrpSpPr>
        <p:grpSpPr>
          <a:xfrm>
            <a:off x="5677796" y="1869570"/>
            <a:ext cx="946364" cy="583428"/>
            <a:chOff x="5406912" y="1907208"/>
            <a:chExt cx="1173300" cy="86488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D5C7405-729A-633F-3C6C-FB9FA2ED2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0171"/>
            <a:stretch/>
          </p:blipFill>
          <p:spPr>
            <a:xfrm>
              <a:off x="5406912" y="1952781"/>
              <a:ext cx="1173300" cy="819310"/>
            </a:xfrm>
            <a:custGeom>
              <a:avLst/>
              <a:gdLst>
                <a:gd name="connsiteX0" fmla="*/ 0 w 1173300"/>
                <a:gd name="connsiteY0" fmla="*/ 0 h 819310"/>
                <a:gd name="connsiteX1" fmla="*/ 402575 w 1173300"/>
                <a:gd name="connsiteY1" fmla="*/ 0 h 819310"/>
                <a:gd name="connsiteX2" fmla="*/ 402575 w 1173300"/>
                <a:gd name="connsiteY2" fmla="*/ 276069 h 819310"/>
                <a:gd name="connsiteX3" fmla="*/ 1173300 w 1173300"/>
                <a:gd name="connsiteY3" fmla="*/ 276069 h 819310"/>
                <a:gd name="connsiteX4" fmla="*/ 1173300 w 1173300"/>
                <a:gd name="connsiteY4" fmla="*/ 819310 h 819310"/>
                <a:gd name="connsiteX5" fmla="*/ 0 w 1173300"/>
                <a:gd name="connsiteY5" fmla="*/ 819310 h 81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300" h="819310">
                  <a:moveTo>
                    <a:pt x="0" y="0"/>
                  </a:moveTo>
                  <a:lnTo>
                    <a:pt x="402575" y="0"/>
                  </a:lnTo>
                  <a:lnTo>
                    <a:pt x="402575" y="276069"/>
                  </a:lnTo>
                  <a:lnTo>
                    <a:pt x="1173300" y="276069"/>
                  </a:lnTo>
                  <a:lnTo>
                    <a:pt x="1173300" y="819310"/>
                  </a:lnTo>
                  <a:lnTo>
                    <a:pt x="0" y="819310"/>
                  </a:lnTo>
                  <a:close/>
                </a:path>
              </a:pathLst>
            </a:custGeom>
          </p:spPr>
        </p:pic>
        <p:sp>
          <p:nvSpPr>
            <p:cNvPr id="32" name="사다리꼴 31">
              <a:extLst>
                <a:ext uri="{FF2B5EF4-FFF2-40B4-BE49-F238E27FC236}">
                  <a16:creationId xmlns:a16="http://schemas.microsoft.com/office/drawing/2014/main" id="{489EF9F8-BB78-FB40-74CB-E8D1A229FBA1}"/>
                </a:ext>
              </a:extLst>
            </p:cNvPr>
            <p:cNvSpPr/>
            <p:nvPr/>
          </p:nvSpPr>
          <p:spPr>
            <a:xfrm>
              <a:off x="5895455" y="1907208"/>
              <a:ext cx="150494" cy="323694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 algn="ctr" latinLnBrk="0"/>
              <a:endParaRPr lang="ko-KR" altLang="en-US" sz="3500" kern="0">
                <a:solidFill>
                  <a:schemeClr val="dk1"/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D10E11C-8784-DC67-C7A1-23B2F653C6BA}"/>
              </a:ext>
            </a:extLst>
          </p:cNvPr>
          <p:cNvGrpSpPr/>
          <p:nvPr/>
        </p:nvGrpSpPr>
        <p:grpSpPr>
          <a:xfrm>
            <a:off x="1165971" y="1851660"/>
            <a:ext cx="2880000" cy="3010608"/>
            <a:chOff x="1165971" y="1851660"/>
            <a:chExt cx="2880000" cy="301060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0183CA-276F-C3F5-75DE-D8DEB173A170}"/>
                </a:ext>
              </a:extLst>
            </p:cNvPr>
            <p:cNvSpPr/>
            <p:nvPr/>
          </p:nvSpPr>
          <p:spPr>
            <a:xfrm>
              <a:off x="1165971" y="1851660"/>
              <a:ext cx="2880000" cy="3010608"/>
            </a:xfrm>
            <a:prstGeom prst="rect">
              <a:avLst/>
            </a:prstGeom>
            <a:solidFill>
              <a:srgbClr val="F2EFDE"/>
            </a:solidFill>
            <a:ln w="63500">
              <a:solidFill>
                <a:srgbClr val="4D90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 algn="ctr" latinLnBrk="0"/>
              <a:endParaRPr lang="ko-KR" altLang="en-US" sz="3500" kern="0">
                <a:solidFill>
                  <a:srgbClr val="F2EFDE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70932D-930D-9845-DDD5-9823E4126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5561" y="2821240"/>
              <a:ext cx="1480820" cy="2007924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85725" algn="ctr" latinLnBrk="0"/>
              <a:endParaRPr lang="ko-KR" altLang="en-US" sz="3500" kern="0">
                <a:solidFill>
                  <a:schemeClr val="dk1"/>
                </a:solidFill>
                <a:latin typeface="나눔바른고딕"/>
                <a:ea typeface="나눔바른고딕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7DE5FFA-4447-AB52-906C-C88A64E831DC}"/>
                </a:ext>
              </a:extLst>
            </p:cNvPr>
            <p:cNvGrpSpPr/>
            <p:nvPr/>
          </p:nvGrpSpPr>
          <p:grpSpPr>
            <a:xfrm>
              <a:off x="2302597" y="3990990"/>
              <a:ext cx="606748" cy="552404"/>
              <a:chOff x="3499279" y="1503170"/>
              <a:chExt cx="1030140" cy="97912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BFCCE1F-2093-3639-3066-3E5AFC8BBD76}"/>
                  </a:ext>
                </a:extLst>
              </p:cNvPr>
              <p:cNvGrpSpPr/>
              <p:nvPr/>
            </p:nvGrpSpPr>
            <p:grpSpPr>
              <a:xfrm>
                <a:off x="3499279" y="1503170"/>
                <a:ext cx="1030140" cy="450638"/>
                <a:chOff x="3499279" y="1503170"/>
                <a:chExt cx="1030140" cy="450638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ECAEC5E-2C9A-5E2E-4AFB-BD23E38817DD}"/>
                    </a:ext>
                  </a:extLst>
                </p:cNvPr>
                <p:cNvSpPr/>
                <p:nvPr/>
              </p:nvSpPr>
              <p:spPr>
                <a:xfrm>
                  <a:off x="4349419" y="1503170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F5486AE-52F5-21D1-886F-05B3A1A0D971}"/>
                    </a:ext>
                  </a:extLst>
                </p:cNvPr>
                <p:cNvSpPr/>
                <p:nvPr/>
              </p:nvSpPr>
              <p:spPr>
                <a:xfrm>
                  <a:off x="4066039" y="1503170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A310D57-389E-26C3-130B-BA9E9CADC52A}"/>
                    </a:ext>
                  </a:extLst>
                </p:cNvPr>
                <p:cNvSpPr/>
                <p:nvPr/>
              </p:nvSpPr>
              <p:spPr>
                <a:xfrm>
                  <a:off x="3782659" y="1503170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2A897268-3B2B-1104-7523-77040FFC05C5}"/>
                    </a:ext>
                  </a:extLst>
                </p:cNvPr>
                <p:cNvSpPr/>
                <p:nvPr/>
              </p:nvSpPr>
              <p:spPr>
                <a:xfrm>
                  <a:off x="3499279" y="1503170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F156E83F-C31A-F06C-DA7A-649269C42022}"/>
                    </a:ext>
                  </a:extLst>
                </p:cNvPr>
                <p:cNvSpPr/>
                <p:nvPr/>
              </p:nvSpPr>
              <p:spPr>
                <a:xfrm>
                  <a:off x="4349419" y="1773808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3C8BB04F-EE14-3337-A324-F9F0E387240B}"/>
                    </a:ext>
                  </a:extLst>
                </p:cNvPr>
                <p:cNvSpPr/>
                <p:nvPr/>
              </p:nvSpPr>
              <p:spPr>
                <a:xfrm>
                  <a:off x="4066039" y="1773808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079C9C1B-DE76-AA6C-05D0-E16FD1586BD1}"/>
                    </a:ext>
                  </a:extLst>
                </p:cNvPr>
                <p:cNvSpPr/>
                <p:nvPr/>
              </p:nvSpPr>
              <p:spPr>
                <a:xfrm>
                  <a:off x="3782659" y="1773808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E2D71185-109E-41A0-994F-2F088C9C1F13}"/>
                    </a:ext>
                  </a:extLst>
                </p:cNvPr>
                <p:cNvSpPr/>
                <p:nvPr/>
              </p:nvSpPr>
              <p:spPr>
                <a:xfrm>
                  <a:off x="3499279" y="1773808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CD8E6D87-9CA3-864B-2FC0-080B62939E8A}"/>
                  </a:ext>
                </a:extLst>
              </p:cNvPr>
              <p:cNvGrpSpPr/>
              <p:nvPr/>
            </p:nvGrpSpPr>
            <p:grpSpPr>
              <a:xfrm>
                <a:off x="3499279" y="2031660"/>
                <a:ext cx="1030140" cy="450638"/>
                <a:chOff x="3499279" y="2031660"/>
                <a:chExt cx="1030140" cy="450638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86AB7986-D1FF-3BE7-F3EF-DD765CCAC0E4}"/>
                    </a:ext>
                  </a:extLst>
                </p:cNvPr>
                <p:cNvSpPr/>
                <p:nvPr/>
              </p:nvSpPr>
              <p:spPr>
                <a:xfrm>
                  <a:off x="4349419" y="2031660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B4A6892D-67E8-51AA-2B5F-77D5A6CDDCB2}"/>
                    </a:ext>
                  </a:extLst>
                </p:cNvPr>
                <p:cNvSpPr/>
                <p:nvPr/>
              </p:nvSpPr>
              <p:spPr>
                <a:xfrm>
                  <a:off x="4066039" y="2031660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6AE14E4-687F-B347-C171-C8D97A1A2952}"/>
                    </a:ext>
                  </a:extLst>
                </p:cNvPr>
                <p:cNvSpPr/>
                <p:nvPr/>
              </p:nvSpPr>
              <p:spPr>
                <a:xfrm>
                  <a:off x="3782659" y="2031660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65E443E9-5192-CD03-8CC8-74BC10D2725B}"/>
                    </a:ext>
                  </a:extLst>
                </p:cNvPr>
                <p:cNvSpPr/>
                <p:nvPr/>
              </p:nvSpPr>
              <p:spPr>
                <a:xfrm>
                  <a:off x="3499279" y="2031660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0D80C0BE-A630-430B-FF13-54AB5D90F9E5}"/>
                    </a:ext>
                  </a:extLst>
                </p:cNvPr>
                <p:cNvSpPr/>
                <p:nvPr/>
              </p:nvSpPr>
              <p:spPr>
                <a:xfrm>
                  <a:off x="4349419" y="2302298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57F2E38-05CD-D9EF-CA7F-4502E5DB8F44}"/>
                    </a:ext>
                  </a:extLst>
                </p:cNvPr>
                <p:cNvSpPr/>
                <p:nvPr/>
              </p:nvSpPr>
              <p:spPr>
                <a:xfrm>
                  <a:off x="4066039" y="2302298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B0DA5815-A17D-5765-2952-57CF2A81A8E4}"/>
                    </a:ext>
                  </a:extLst>
                </p:cNvPr>
                <p:cNvSpPr/>
                <p:nvPr/>
              </p:nvSpPr>
              <p:spPr>
                <a:xfrm>
                  <a:off x="3782659" y="2302298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D710B767-9C75-E69D-FC5C-823ADD55F830}"/>
                    </a:ext>
                  </a:extLst>
                </p:cNvPr>
                <p:cNvSpPr/>
                <p:nvPr/>
              </p:nvSpPr>
              <p:spPr>
                <a:xfrm>
                  <a:off x="3499279" y="2302298"/>
                  <a:ext cx="180000" cy="180000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85725" algn="ctr" latinLnBrk="0"/>
                  <a:endParaRPr lang="ko-KR" altLang="en-US" sz="3500" kern="0">
                    <a:solidFill>
                      <a:schemeClr val="dk1"/>
                    </a:solidFill>
                    <a:latin typeface="나눔바른고딕"/>
                    <a:ea typeface="나눔바른고딕"/>
                  </a:endParaRPr>
                </a:p>
              </p:txBody>
            </p:sp>
          </p:grpSp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9AD18DB-401B-59AB-DBFF-7278A4A79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0928" y="3000006"/>
              <a:ext cx="1250086" cy="689008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B982CBC-9A3B-8DB6-8E86-04311A29D6EC}"/>
                </a:ext>
              </a:extLst>
            </p:cNvPr>
            <p:cNvSpPr txBox="1">
              <a:spLocks/>
            </p:cNvSpPr>
            <p:nvPr/>
          </p:nvSpPr>
          <p:spPr>
            <a:xfrm>
              <a:off x="2174015" y="3150204"/>
              <a:ext cx="88998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POINT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D8793CB-D663-1A51-9491-0893D2799239}"/>
              </a:ext>
            </a:extLst>
          </p:cNvPr>
          <p:cNvGrpSpPr/>
          <p:nvPr/>
        </p:nvGrpSpPr>
        <p:grpSpPr>
          <a:xfrm>
            <a:off x="8180641" y="1833334"/>
            <a:ext cx="2880000" cy="3022352"/>
            <a:chOff x="4124217" y="956175"/>
            <a:chExt cx="2880000" cy="302235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E5A3B58-0EDE-4500-51D7-8ECC70D43B25}"/>
                </a:ext>
              </a:extLst>
            </p:cNvPr>
            <p:cNvSpPr/>
            <p:nvPr/>
          </p:nvSpPr>
          <p:spPr>
            <a:xfrm>
              <a:off x="4124217" y="967919"/>
              <a:ext cx="2880000" cy="3010608"/>
            </a:xfrm>
            <a:prstGeom prst="rect">
              <a:avLst/>
            </a:prstGeom>
            <a:solidFill>
              <a:srgbClr val="F2EFDE"/>
            </a:solidFill>
            <a:ln w="63500">
              <a:solidFill>
                <a:srgbClr val="4D90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 algn="ctr" latinLnBrk="0"/>
              <a:endParaRPr lang="ko-KR" altLang="en-US" sz="3500" kern="0">
                <a:solidFill>
                  <a:srgbClr val="F2EFDE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880120-1133-946B-FF55-DB178C84A4E9}"/>
                </a:ext>
              </a:extLst>
            </p:cNvPr>
            <p:cNvSpPr txBox="1">
              <a:spLocks/>
            </p:cNvSpPr>
            <p:nvPr/>
          </p:nvSpPr>
          <p:spPr>
            <a:xfrm>
              <a:off x="4555184" y="3136025"/>
              <a:ext cx="2089033" cy="5078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700" b="1" dirty="0">
                  <a:solidFill>
                    <a:srgbClr val="36670B"/>
                  </a:solidFill>
                  <a:latin typeface="Arial" panose="020B0604020202020204" pitchFamily="34" charset="0"/>
                  <a:ea typeface="한컴 말랑말랑 Bold" panose="020F0803000000000000" pitchFamily="50" charset="-127"/>
                  <a:cs typeface="Arial" panose="020B0604020202020204" pitchFamily="34" charset="0"/>
                </a:rPr>
                <a:t>ECO</a:t>
              </a:r>
              <a:r>
                <a:rPr lang="ko-KR" altLang="en-US" sz="2700" b="1" dirty="0">
                  <a:solidFill>
                    <a:srgbClr val="36670B"/>
                  </a:solidFill>
                  <a:latin typeface="Arial" panose="020B0604020202020204" pitchFamily="34" charset="0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2700" b="1" dirty="0">
                  <a:solidFill>
                    <a:srgbClr val="36670B"/>
                  </a:solidFill>
                  <a:latin typeface="Arial" panose="020B0604020202020204" pitchFamily="34" charset="0"/>
                  <a:ea typeface="한컴 말랑말랑 Bold" panose="020F0803000000000000" pitchFamily="50" charset="-127"/>
                  <a:cs typeface="Arial" panose="020B0604020202020204" pitchFamily="34" charset="0"/>
                </a:rPr>
                <a:t>POINT</a:t>
              </a:r>
              <a:endParaRPr lang="ko-KR" altLang="en-US" sz="2700" b="1" dirty="0">
                <a:solidFill>
                  <a:srgbClr val="36670B"/>
                </a:solidFill>
                <a:latin typeface="Arial" panose="020B0604020202020204" pitchFamily="34" charset="0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E62550B6-13B8-B3E8-7ECC-B31D92A9C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4F9F3"/>
                </a:clrFrom>
                <a:clrTo>
                  <a:srgbClr val="F4F9F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1205" y="956175"/>
              <a:ext cx="2546024" cy="254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699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잔디, 야외이(가) 표시된 사진">
            <a:extLst>
              <a:ext uri="{FF2B5EF4-FFF2-40B4-BE49-F238E27FC236}">
                <a16:creationId xmlns:a16="http://schemas.microsoft.com/office/drawing/2014/main" id="{115BE4C6-5D5A-D8F9-82A2-3DFEB401E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750"/>
            <a:ext cx="11402317" cy="6974417"/>
          </a:xfrm>
          <a:prstGeom prst="rect">
            <a:avLst/>
          </a:prstGeom>
        </p:spPr>
      </p:pic>
      <p:sp>
        <p:nvSpPr>
          <p:cNvPr id="157" name="자유형: 도형 156"/>
          <p:cNvSpPr/>
          <p:nvPr/>
        </p:nvSpPr>
        <p:spPr>
          <a:xfrm>
            <a:off x="4802694" y="-31749"/>
            <a:ext cx="7410471" cy="6974417"/>
          </a:xfrm>
          <a:custGeom>
            <a:avLst/>
            <a:gdLst>
              <a:gd name="connsiteX0" fmla="*/ 2123 w 8257138"/>
              <a:gd name="connsiteY0" fmla="*/ 6858003 h 6873884"/>
              <a:gd name="connsiteX1" fmla="*/ 2593272 w 8257138"/>
              <a:gd name="connsiteY1" fmla="*/ 3 h 6873884"/>
              <a:gd name="connsiteX2" fmla="*/ 8235957 w 8257138"/>
              <a:gd name="connsiteY2" fmla="*/ 5292 h 6873884"/>
              <a:gd name="connsiteX3" fmla="*/ 8257124 w 8257138"/>
              <a:gd name="connsiteY3" fmla="*/ 6873875 h 6873884"/>
              <a:gd name="connsiteX4" fmla="*/ 2123 w 8257138"/>
              <a:gd name="connsiteY4" fmla="*/ 6858003 h 687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7138" h="6873884">
                <a:moveTo>
                  <a:pt x="2123" y="6858003"/>
                </a:moveTo>
                <a:lnTo>
                  <a:pt x="2593272" y="3"/>
                </a:lnTo>
                <a:lnTo>
                  <a:pt x="8235957" y="5292"/>
                </a:lnTo>
                <a:lnTo>
                  <a:pt x="8257124" y="6873875"/>
                </a:lnTo>
                <a:lnTo>
                  <a:pt x="2123" y="6858003"/>
                </a:lnTo>
                <a:close/>
              </a:path>
            </a:pathLst>
          </a:custGeom>
          <a:solidFill>
            <a:srgbClr val="C2C09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5725" latinLnBrk="0">
              <a:defRPr/>
            </a:pPr>
            <a:endParaRPr lang="ko-KR" altLang="en-US" sz="3500" kern="0">
              <a:solidFill>
                <a:schemeClr val="dk1"/>
              </a:solidFill>
              <a:latin typeface="나눔바른고딕"/>
              <a:ea typeface="나눔바른고딕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7118053" y="2356399"/>
            <a:ext cx="589491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1.</a:t>
            </a:r>
            <a:r>
              <a:rPr lang="ko-KR" altLang="en-US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ER </a:t>
            </a:r>
            <a:r>
              <a:rPr lang="ko-KR" altLang="en-US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다이어그램</a:t>
            </a:r>
            <a:endParaRPr lang="en-US" altLang="ko-KR" sz="4500" dirty="0">
              <a:solidFill>
                <a:srgbClr val="6E6D4F"/>
              </a:solidFill>
              <a:latin typeface="한컴 말랑말랑 Bold"/>
              <a:ea typeface="한컴 말랑말랑 Bold"/>
            </a:endParaRPr>
          </a:p>
          <a:p>
            <a:pPr latinLnBrk="0">
              <a:defRPr/>
            </a:pPr>
            <a:endParaRPr lang="en-US" altLang="ko-KR" sz="4500" dirty="0">
              <a:solidFill>
                <a:srgbClr val="6E6D4F"/>
              </a:solidFill>
              <a:latin typeface="한컴 말랑말랑 Bold"/>
              <a:ea typeface="한컴 말랑말랑 Bold"/>
            </a:endParaRPr>
          </a:p>
          <a:p>
            <a:pPr latinLnBrk="0">
              <a:defRPr/>
            </a:pPr>
            <a:r>
              <a:rPr lang="en-US" altLang="ko-KR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2.</a:t>
            </a:r>
            <a:r>
              <a:rPr lang="ko-KR" altLang="en-US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 회로도</a:t>
            </a:r>
          </a:p>
          <a:p>
            <a:pPr latinLnBrk="0">
              <a:defRPr/>
            </a:pPr>
            <a:endParaRPr lang="en-US" altLang="ko-KR" sz="4500" dirty="0">
              <a:solidFill>
                <a:srgbClr val="6E6D4F"/>
              </a:solidFill>
              <a:latin typeface="한컴 말랑말랑 Bold"/>
              <a:ea typeface="한컴 말랑말랑 Bold"/>
            </a:endParaRPr>
          </a:p>
          <a:p>
            <a:pPr latinLnBrk="0">
              <a:defRPr/>
            </a:pPr>
            <a:r>
              <a:rPr lang="en-US" altLang="ko-KR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3.</a:t>
            </a:r>
            <a:r>
              <a:rPr lang="ko-KR" altLang="en-US" sz="450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 서비스흐름도</a:t>
            </a:r>
          </a:p>
        </p:txBody>
      </p:sp>
      <p:sp>
        <p:nvSpPr>
          <p:cNvPr id="161" name="사각형: 둥근 모서리 160"/>
          <p:cNvSpPr/>
          <p:nvPr/>
        </p:nvSpPr>
        <p:spPr>
          <a:xfrm>
            <a:off x="7118053" y="753986"/>
            <a:ext cx="4692945" cy="953458"/>
          </a:xfrm>
          <a:prstGeom prst="roundRect">
            <a:avLst>
              <a:gd name="adj" fmla="val 16667"/>
            </a:avLst>
          </a:prstGeom>
          <a:solidFill>
            <a:srgbClr val="E1DFB1">
              <a:alpha val="100000"/>
            </a:srgbClr>
          </a:solidFill>
          <a:ln w="38100" cap="flat" cmpd="sng" algn="ctr">
            <a:solidFill>
              <a:srgbClr val="D4D29F">
                <a:alpha val="100000"/>
              </a:srgbClr>
            </a:solidFill>
            <a:prstDash val="solid"/>
            <a:miter/>
          </a:ln>
          <a:effectLst/>
        </p:spPr>
        <p:txBody>
          <a:bodyPr lIns="0" rIns="180022" anchor="ctr"/>
          <a:lstStyle/>
          <a:p>
            <a:pPr marL="85725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0" i="0" u="none" strike="noStrike" kern="0" cap="none" spc="0" normalizeH="0" baseline="0">
                <a:solidFill>
                  <a:srgbClr val="B7B55B"/>
                </a:solidFill>
                <a:latin typeface="한컴 말랑말랑 Bold"/>
                <a:ea typeface="한컴 말랑말랑 Bold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8051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en-US" altLang="ko-KR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ER </a:t>
            </a: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다이어그램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8B3289-63E5-05F3-822C-957F4514ECF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998" y="1257323"/>
            <a:ext cx="7200000" cy="5241600"/>
          </a:xfrm>
          <a:prstGeom prst="rect">
            <a:avLst/>
          </a:prstGeom>
          <a:ln w="50800">
            <a:solidFill>
              <a:srgbClr val="D4D29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264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/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/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/>
          <p:cNvSpPr/>
          <p:nvPr/>
        </p:nvSpPr>
        <p:spPr>
          <a:xfrm>
            <a:off x="1345747" y="400676"/>
            <a:ext cx="10468931" cy="630428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28575">
            <a:solidFill>
              <a:srgbClr val="D4D29F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67" anchor="ctr" anchorCtr="0"/>
          <a:lstStyle/>
          <a:p>
            <a:pPr marL="85725" latinLnBrk="0">
              <a:defRPr/>
            </a:pPr>
            <a:r>
              <a:rPr lang="en-US" altLang="ko-KR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ER </a:t>
            </a:r>
            <a:r>
              <a:rPr lang="ko-KR" altLang="en-US" sz="3500" kern="0" dirty="0">
                <a:solidFill>
                  <a:srgbClr val="6E6D4F"/>
                </a:solidFill>
                <a:latin typeface="한컴 말랑말랑 Bold"/>
                <a:ea typeface="한컴 말랑말랑 Bold"/>
              </a:rPr>
              <a:t>다이어그램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32532" cy="1232532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8B3289-63E5-05F3-822C-957F4514ECF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998" y="1257323"/>
            <a:ext cx="7200000" cy="5238000"/>
          </a:xfrm>
          <a:prstGeom prst="rect">
            <a:avLst/>
          </a:prstGeom>
          <a:ln w="50800">
            <a:solidFill>
              <a:srgbClr val="D4D29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9857344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2C092"/>
        </a:solidFill>
        <a:ln w="28575">
          <a:noFill/>
        </a:ln>
        <a:effectLst>
          <a:softEdge rad="366346"/>
        </a:effectLst>
      </a:spPr>
      <a:bodyPr anchor="ctr"/>
      <a:lstStyle>
        <a:defPPr marL="85725" latinLnBrk="0">
          <a:defRPr lang="ko-KR" altLang="en-US" sz="3500" kern="0">
            <a:solidFill>
              <a:schemeClr val="dk1"/>
            </a:solidFill>
            <a:latin typeface="나눔바른고딕"/>
            <a:ea typeface="나눔바른고딕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482</Words>
  <Application>Microsoft Office PowerPoint</Application>
  <PresentationFormat>와이드스크린</PresentationFormat>
  <Paragraphs>123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나눔바른고딕</vt:lpstr>
      <vt:lpstr>한컴 말랑말랑 Bold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aischool102</cp:lastModifiedBy>
  <cp:revision>158</cp:revision>
  <dcterms:created xsi:type="dcterms:W3CDTF">2022-07-20T02:52:18Z</dcterms:created>
  <dcterms:modified xsi:type="dcterms:W3CDTF">2023-11-06T15:13:48Z</dcterms:modified>
  <cp:version/>
</cp:coreProperties>
</file>